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5" r:id="rId17"/>
    <p:sldId id="276" r:id="rId18"/>
    <p:sldId id="277" r:id="rId19"/>
    <p:sldId id="278" r:id="rId20"/>
    <p:sldId id="279" r:id="rId21"/>
    <p:sldId id="280" r:id="rId22"/>
    <p:sldId id="271" r:id="rId23"/>
    <p:sldId id="282" r:id="rId24"/>
    <p:sldId id="273" r:id="rId25"/>
    <p:sldId id="274" r:id="rId26"/>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Bold" panose="02000000000000000000"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03E02C-BB42-4895-BC12-57AE9659AFDB}" v="526" dt="2022-07-28T07:28:17.340"/>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e Anh 20204941" userId="d5d33fba-8f62-455b-b5f2-b87fd63b6955" providerId="ADAL" clId="{DF03E02C-BB42-4895-BC12-57AE9659AFDB}"/>
    <pc:docChg chg="undo custSel addSld delSld modSld sldOrd">
      <pc:chgData name="Phan The Anh 20204941" userId="d5d33fba-8f62-455b-b5f2-b87fd63b6955" providerId="ADAL" clId="{DF03E02C-BB42-4895-BC12-57AE9659AFDB}" dt="2022-07-28T07:31:03.603" v="1593" actId="403"/>
      <pc:docMkLst>
        <pc:docMk/>
      </pc:docMkLst>
      <pc:sldChg chg="modSp mod modTransition">
        <pc:chgData name="Phan The Anh 20204941" userId="d5d33fba-8f62-455b-b5f2-b87fd63b6955" providerId="ADAL" clId="{DF03E02C-BB42-4895-BC12-57AE9659AFDB}" dt="2022-07-28T07:12:19.350" v="1541" actId="20577"/>
        <pc:sldMkLst>
          <pc:docMk/>
          <pc:sldMk cId="0" sldId="256"/>
        </pc:sldMkLst>
        <pc:spChg chg="mod">
          <ac:chgData name="Phan The Anh 20204941" userId="d5d33fba-8f62-455b-b5f2-b87fd63b6955" providerId="ADAL" clId="{DF03E02C-BB42-4895-BC12-57AE9659AFDB}" dt="2022-07-28T07:12:19.350" v="1541" actId="20577"/>
          <ac:spMkLst>
            <pc:docMk/>
            <pc:sldMk cId="0" sldId="256"/>
            <ac:spMk id="6" creationId="{00000000-0000-0000-0000-000000000000}"/>
          </ac:spMkLst>
        </pc:spChg>
        <pc:spChg chg="mod">
          <ac:chgData name="Phan The Anh 20204941" userId="d5d33fba-8f62-455b-b5f2-b87fd63b6955" providerId="ADAL" clId="{DF03E02C-BB42-4895-BC12-57AE9659AFDB}" dt="2022-07-28T04:44:31.487" v="764" actId="20577"/>
          <ac:spMkLst>
            <pc:docMk/>
            <pc:sldMk cId="0" sldId="256"/>
            <ac:spMk id="7" creationId="{00000000-0000-0000-0000-000000000000}"/>
          </ac:spMkLst>
        </pc:spChg>
      </pc:sldChg>
      <pc:sldChg chg="addSp delSp modSp mod modTransition modAnim">
        <pc:chgData name="Phan The Anh 20204941" userId="d5d33fba-8f62-455b-b5f2-b87fd63b6955" providerId="ADAL" clId="{DF03E02C-BB42-4895-BC12-57AE9659AFDB}" dt="2022-07-28T07:04:10.301" v="1515" actId="1076"/>
        <pc:sldMkLst>
          <pc:docMk/>
          <pc:sldMk cId="0" sldId="257"/>
        </pc:sldMkLst>
        <pc:spChg chg="mod">
          <ac:chgData name="Phan The Anh 20204941" userId="d5d33fba-8f62-455b-b5f2-b87fd63b6955" providerId="ADAL" clId="{DF03E02C-BB42-4895-BC12-57AE9659AFDB}" dt="2022-07-27T10:51:16.314" v="371" actId="1076"/>
          <ac:spMkLst>
            <pc:docMk/>
            <pc:sldMk cId="0" sldId="257"/>
            <ac:spMk id="7" creationId="{00000000-0000-0000-0000-000000000000}"/>
          </ac:spMkLst>
        </pc:spChg>
        <pc:spChg chg="add del">
          <ac:chgData name="Phan The Anh 20204941" userId="d5d33fba-8f62-455b-b5f2-b87fd63b6955" providerId="ADAL" clId="{DF03E02C-BB42-4895-BC12-57AE9659AFDB}" dt="2022-07-27T10:51:14.797" v="369" actId="21"/>
          <ac:spMkLst>
            <pc:docMk/>
            <pc:sldMk cId="0" sldId="257"/>
            <ac:spMk id="8" creationId="{00000000-0000-0000-0000-000000000000}"/>
          </ac:spMkLst>
        </pc:spChg>
        <pc:spChg chg="mod">
          <ac:chgData name="Phan The Anh 20204941" userId="d5d33fba-8f62-455b-b5f2-b87fd63b6955" providerId="ADAL" clId="{DF03E02C-BB42-4895-BC12-57AE9659AFDB}" dt="2022-07-28T07:03:53.687" v="1514" actId="1076"/>
          <ac:spMkLst>
            <pc:docMk/>
            <pc:sldMk cId="0" sldId="257"/>
            <ac:spMk id="9" creationId="{00000000-0000-0000-0000-000000000000}"/>
          </ac:spMkLst>
        </pc:spChg>
        <pc:spChg chg="mod">
          <ac:chgData name="Phan The Anh 20204941" userId="d5d33fba-8f62-455b-b5f2-b87fd63b6955" providerId="ADAL" clId="{DF03E02C-BB42-4895-BC12-57AE9659AFDB}" dt="2022-07-28T07:03:53.687" v="1514" actId="1076"/>
          <ac:spMkLst>
            <pc:docMk/>
            <pc:sldMk cId="0" sldId="257"/>
            <ac:spMk id="11" creationId="{00000000-0000-0000-0000-000000000000}"/>
          </ac:spMkLst>
        </pc:spChg>
        <pc:spChg chg="mod">
          <ac:chgData name="Phan The Anh 20204941" userId="d5d33fba-8f62-455b-b5f2-b87fd63b6955" providerId="ADAL" clId="{DF03E02C-BB42-4895-BC12-57AE9659AFDB}" dt="2022-07-27T10:50:31.592" v="356" actId="403"/>
          <ac:spMkLst>
            <pc:docMk/>
            <pc:sldMk cId="0" sldId="257"/>
            <ac:spMk id="13" creationId="{00000000-0000-0000-0000-000000000000}"/>
          </ac:spMkLst>
        </pc:spChg>
        <pc:spChg chg="mod">
          <ac:chgData name="Phan The Anh 20204941" userId="d5d33fba-8f62-455b-b5f2-b87fd63b6955" providerId="ADAL" clId="{DF03E02C-BB42-4895-BC12-57AE9659AFDB}" dt="2022-07-27T10:51:11.110" v="367" actId="1076"/>
          <ac:spMkLst>
            <pc:docMk/>
            <pc:sldMk cId="0" sldId="257"/>
            <ac:spMk id="14" creationId="{00000000-0000-0000-0000-000000000000}"/>
          </ac:spMkLst>
        </pc:spChg>
        <pc:spChg chg="mod">
          <ac:chgData name="Phan The Anh 20204941" userId="d5d33fba-8f62-455b-b5f2-b87fd63b6955" providerId="ADAL" clId="{DF03E02C-BB42-4895-BC12-57AE9659AFDB}" dt="2022-07-27T10:50:31.592" v="356" actId="403"/>
          <ac:spMkLst>
            <pc:docMk/>
            <pc:sldMk cId="0" sldId="257"/>
            <ac:spMk id="16" creationId="{00000000-0000-0000-0000-000000000000}"/>
          </ac:spMkLst>
        </pc:spChg>
        <pc:spChg chg="mod">
          <ac:chgData name="Phan The Anh 20204941" userId="d5d33fba-8f62-455b-b5f2-b87fd63b6955" providerId="ADAL" clId="{DF03E02C-BB42-4895-BC12-57AE9659AFDB}" dt="2022-07-27T10:50:31.592" v="356" actId="403"/>
          <ac:spMkLst>
            <pc:docMk/>
            <pc:sldMk cId="0" sldId="257"/>
            <ac:spMk id="19" creationId="{00000000-0000-0000-0000-000000000000}"/>
          </ac:spMkLst>
        </pc:spChg>
        <pc:spChg chg="mod">
          <ac:chgData name="Phan The Anh 20204941" userId="d5d33fba-8f62-455b-b5f2-b87fd63b6955" providerId="ADAL" clId="{DF03E02C-BB42-4895-BC12-57AE9659AFDB}" dt="2022-07-27T10:50:31.592" v="356" actId="403"/>
          <ac:spMkLst>
            <pc:docMk/>
            <pc:sldMk cId="0" sldId="257"/>
            <ac:spMk id="22" creationId="{00000000-0000-0000-0000-000000000000}"/>
          </ac:spMkLst>
        </pc:spChg>
        <pc:spChg chg="mod">
          <ac:chgData name="Phan The Anh 20204941" userId="d5d33fba-8f62-455b-b5f2-b87fd63b6955" providerId="ADAL" clId="{DF03E02C-BB42-4895-BC12-57AE9659AFDB}" dt="2022-07-28T07:03:53.687" v="1514" actId="1076"/>
          <ac:spMkLst>
            <pc:docMk/>
            <pc:sldMk cId="0" sldId="257"/>
            <ac:spMk id="25" creationId="{00000000-0000-0000-0000-000000000000}"/>
          </ac:spMkLst>
        </pc:spChg>
        <pc:spChg chg="mod">
          <ac:chgData name="Phan The Anh 20204941" userId="d5d33fba-8f62-455b-b5f2-b87fd63b6955" providerId="ADAL" clId="{DF03E02C-BB42-4895-BC12-57AE9659AFDB}" dt="2022-07-28T07:03:53.687" v="1514" actId="1076"/>
          <ac:spMkLst>
            <pc:docMk/>
            <pc:sldMk cId="0" sldId="257"/>
            <ac:spMk id="26" creationId="{00000000-0000-0000-0000-000000000000}"/>
          </ac:spMkLst>
        </pc:spChg>
        <pc:spChg chg="mod">
          <ac:chgData name="Phan The Anh 20204941" userId="d5d33fba-8f62-455b-b5f2-b87fd63b6955" providerId="ADAL" clId="{DF03E02C-BB42-4895-BC12-57AE9659AFDB}" dt="2022-07-28T07:03:53.687" v="1514" actId="1076"/>
          <ac:spMkLst>
            <pc:docMk/>
            <pc:sldMk cId="0" sldId="257"/>
            <ac:spMk id="28" creationId="{00000000-0000-0000-0000-000000000000}"/>
          </ac:spMkLst>
        </pc:spChg>
        <pc:spChg chg="mod">
          <ac:chgData name="Phan The Anh 20204941" userId="d5d33fba-8f62-455b-b5f2-b87fd63b6955" providerId="ADAL" clId="{DF03E02C-BB42-4895-BC12-57AE9659AFDB}" dt="2022-07-28T07:03:53.687" v="1514" actId="1076"/>
          <ac:spMkLst>
            <pc:docMk/>
            <pc:sldMk cId="0" sldId="257"/>
            <ac:spMk id="29" creationId="{00000000-0000-0000-0000-000000000000}"/>
          </ac:spMkLst>
        </pc:spChg>
        <pc:spChg chg="add mod">
          <ac:chgData name="Phan The Anh 20204941" userId="d5d33fba-8f62-455b-b5f2-b87fd63b6955" providerId="ADAL" clId="{DF03E02C-BB42-4895-BC12-57AE9659AFDB}" dt="2022-07-28T07:04:10.301" v="1515" actId="1076"/>
          <ac:spMkLst>
            <pc:docMk/>
            <pc:sldMk cId="0" sldId="257"/>
            <ac:spMk id="30" creationId="{95BB63CC-9FFF-19E0-D6B9-E9097EDE2266}"/>
          </ac:spMkLst>
        </pc:spChg>
        <pc:spChg chg="add mod">
          <ac:chgData name="Phan The Anh 20204941" userId="d5d33fba-8f62-455b-b5f2-b87fd63b6955" providerId="ADAL" clId="{DF03E02C-BB42-4895-BC12-57AE9659AFDB}" dt="2022-07-28T07:04:10.301" v="1515" actId="1076"/>
          <ac:spMkLst>
            <pc:docMk/>
            <pc:sldMk cId="0" sldId="257"/>
            <ac:spMk id="32" creationId="{CC6B9CCA-2C2C-ED3E-FAE2-B22A461EC207}"/>
          </ac:spMkLst>
        </pc:spChg>
        <pc:picChg chg="mod">
          <ac:chgData name="Phan The Anh 20204941" userId="d5d33fba-8f62-455b-b5f2-b87fd63b6955" providerId="ADAL" clId="{DF03E02C-BB42-4895-BC12-57AE9659AFDB}" dt="2022-07-28T07:03:53.687" v="1514" actId="1076"/>
          <ac:picMkLst>
            <pc:docMk/>
            <pc:sldMk cId="0" sldId="257"/>
            <ac:picMk id="10" creationId="{00000000-0000-0000-0000-000000000000}"/>
          </ac:picMkLst>
        </pc:picChg>
        <pc:picChg chg="mod">
          <ac:chgData name="Phan The Anh 20204941" userId="d5d33fba-8f62-455b-b5f2-b87fd63b6955" providerId="ADAL" clId="{DF03E02C-BB42-4895-BC12-57AE9659AFDB}" dt="2022-07-28T07:03:53.687" v="1514" actId="1076"/>
          <ac:picMkLst>
            <pc:docMk/>
            <pc:sldMk cId="0" sldId="257"/>
            <ac:picMk id="24" creationId="{00000000-0000-0000-0000-000000000000}"/>
          </ac:picMkLst>
        </pc:picChg>
        <pc:picChg chg="mod">
          <ac:chgData name="Phan The Anh 20204941" userId="d5d33fba-8f62-455b-b5f2-b87fd63b6955" providerId="ADAL" clId="{DF03E02C-BB42-4895-BC12-57AE9659AFDB}" dt="2022-07-28T07:03:53.687" v="1514" actId="1076"/>
          <ac:picMkLst>
            <pc:docMk/>
            <pc:sldMk cId="0" sldId="257"/>
            <ac:picMk id="27" creationId="{00000000-0000-0000-0000-000000000000}"/>
          </ac:picMkLst>
        </pc:picChg>
        <pc:picChg chg="add mod">
          <ac:chgData name="Phan The Anh 20204941" userId="d5d33fba-8f62-455b-b5f2-b87fd63b6955" providerId="ADAL" clId="{DF03E02C-BB42-4895-BC12-57AE9659AFDB}" dt="2022-07-28T07:04:10.301" v="1515" actId="1076"/>
          <ac:picMkLst>
            <pc:docMk/>
            <pc:sldMk cId="0" sldId="257"/>
            <ac:picMk id="31" creationId="{2A389C12-2FC4-C793-7835-1382B59C7325}"/>
          </ac:picMkLst>
        </pc:picChg>
      </pc:sldChg>
      <pc:sldChg chg="addSp delSp modSp mod modTransition delAnim modAnim">
        <pc:chgData name="Phan The Anh 20204941" userId="d5d33fba-8f62-455b-b5f2-b87fd63b6955" providerId="ADAL" clId="{DF03E02C-BB42-4895-BC12-57AE9659AFDB}" dt="2022-07-28T05:49:08.556" v="948" actId="1076"/>
        <pc:sldMkLst>
          <pc:docMk/>
          <pc:sldMk cId="0" sldId="258"/>
        </pc:sldMkLst>
        <pc:spChg chg="mod">
          <ac:chgData name="Phan The Anh 20204941" userId="d5d33fba-8f62-455b-b5f2-b87fd63b6955" providerId="ADAL" clId="{DF03E02C-BB42-4895-BC12-57AE9659AFDB}" dt="2022-07-28T05:49:08.556" v="948" actId="1076"/>
          <ac:spMkLst>
            <pc:docMk/>
            <pc:sldMk cId="0" sldId="258"/>
            <ac:spMk id="2" creationId="{00000000-0000-0000-0000-000000000000}"/>
          </ac:spMkLst>
        </pc:spChg>
        <pc:spChg chg="mod">
          <ac:chgData name="Phan The Anh 20204941" userId="d5d33fba-8f62-455b-b5f2-b87fd63b6955" providerId="ADAL" clId="{DF03E02C-BB42-4895-BC12-57AE9659AFDB}" dt="2022-07-27T10:53:47.271" v="395" actId="1076"/>
          <ac:spMkLst>
            <pc:docMk/>
            <pc:sldMk cId="0" sldId="258"/>
            <ac:spMk id="9" creationId="{00000000-0000-0000-0000-000000000000}"/>
          </ac:spMkLst>
        </pc:spChg>
        <pc:spChg chg="mod">
          <ac:chgData name="Phan The Anh 20204941" userId="d5d33fba-8f62-455b-b5f2-b87fd63b6955" providerId="ADAL" clId="{DF03E02C-BB42-4895-BC12-57AE9659AFDB}" dt="2022-07-28T05:49:03.338" v="947" actId="1076"/>
          <ac:spMkLst>
            <pc:docMk/>
            <pc:sldMk cId="0" sldId="258"/>
            <ac:spMk id="12" creationId="{00000000-0000-0000-0000-000000000000}"/>
          </ac:spMkLst>
        </pc:spChg>
        <pc:spChg chg="del mod">
          <ac:chgData name="Phan The Anh 20204941" userId="d5d33fba-8f62-455b-b5f2-b87fd63b6955" providerId="ADAL" clId="{DF03E02C-BB42-4895-BC12-57AE9659AFDB}" dt="2022-07-28T05:48:38.621" v="943"/>
          <ac:spMkLst>
            <pc:docMk/>
            <pc:sldMk cId="0" sldId="258"/>
            <ac:spMk id="13" creationId="{00000000-0000-0000-0000-000000000000}"/>
          </ac:spMkLst>
        </pc:spChg>
        <pc:grpChg chg="del mod">
          <ac:chgData name="Phan The Anh 20204941" userId="d5d33fba-8f62-455b-b5f2-b87fd63b6955" providerId="ADAL" clId="{DF03E02C-BB42-4895-BC12-57AE9659AFDB}" dt="2022-07-27T10:54:21.059" v="404" actId="21"/>
          <ac:grpSpMkLst>
            <pc:docMk/>
            <pc:sldMk cId="0" sldId="258"/>
            <ac:grpSpMk id="8" creationId="{00000000-0000-0000-0000-000000000000}"/>
          </ac:grpSpMkLst>
        </pc:grpChg>
        <pc:picChg chg="add del mod">
          <ac:chgData name="Phan The Anh 20204941" userId="d5d33fba-8f62-455b-b5f2-b87fd63b6955" providerId="ADAL" clId="{DF03E02C-BB42-4895-BC12-57AE9659AFDB}" dt="2022-07-27T10:53:47.953" v="396"/>
          <ac:picMkLst>
            <pc:docMk/>
            <pc:sldMk cId="0" sldId="258"/>
            <ac:picMk id="1026" creationId="{F3AE5D52-317E-6E21-869D-E9165EDE85CF}"/>
          </ac:picMkLst>
        </pc:picChg>
        <pc:picChg chg="add mod">
          <ac:chgData name="Phan The Anh 20204941" userId="d5d33fba-8f62-455b-b5f2-b87fd63b6955" providerId="ADAL" clId="{DF03E02C-BB42-4895-BC12-57AE9659AFDB}" dt="2022-07-27T10:54:25.587" v="405" actId="1076"/>
          <ac:picMkLst>
            <pc:docMk/>
            <pc:sldMk cId="0" sldId="258"/>
            <ac:picMk id="1028" creationId="{DB22720C-1857-ABF8-D55D-D11A77288DCA}"/>
          </ac:picMkLst>
        </pc:picChg>
      </pc:sldChg>
      <pc:sldChg chg="delSp modSp mod modTransition delAnim modAnim">
        <pc:chgData name="Phan The Anh 20204941" userId="d5d33fba-8f62-455b-b5f2-b87fd63b6955" providerId="ADAL" clId="{DF03E02C-BB42-4895-BC12-57AE9659AFDB}" dt="2022-07-28T05:49:51.354" v="957" actId="14100"/>
        <pc:sldMkLst>
          <pc:docMk/>
          <pc:sldMk cId="0" sldId="259"/>
        </pc:sldMkLst>
        <pc:spChg chg="mod">
          <ac:chgData name="Phan The Anh 20204941" userId="d5d33fba-8f62-455b-b5f2-b87fd63b6955" providerId="ADAL" clId="{DF03E02C-BB42-4895-BC12-57AE9659AFDB}" dt="2022-07-27T10:54:42.065" v="406" actId="20577"/>
          <ac:spMkLst>
            <pc:docMk/>
            <pc:sldMk cId="0" sldId="259"/>
            <ac:spMk id="2" creationId="{00000000-0000-0000-0000-000000000000}"/>
          </ac:spMkLst>
        </pc:spChg>
        <pc:spChg chg="mod">
          <ac:chgData name="Phan The Anh 20204941" userId="d5d33fba-8f62-455b-b5f2-b87fd63b6955" providerId="ADAL" clId="{DF03E02C-BB42-4895-BC12-57AE9659AFDB}" dt="2022-07-28T05:49:40.110" v="954" actId="1076"/>
          <ac:spMkLst>
            <pc:docMk/>
            <pc:sldMk cId="0" sldId="259"/>
            <ac:spMk id="11" creationId="{00000000-0000-0000-0000-000000000000}"/>
          </ac:spMkLst>
        </pc:spChg>
        <pc:spChg chg="mod">
          <ac:chgData name="Phan The Anh 20204941" userId="d5d33fba-8f62-455b-b5f2-b87fd63b6955" providerId="ADAL" clId="{DF03E02C-BB42-4895-BC12-57AE9659AFDB}" dt="2022-07-28T05:49:51.354" v="957" actId="14100"/>
          <ac:spMkLst>
            <pc:docMk/>
            <pc:sldMk cId="0" sldId="259"/>
            <ac:spMk id="12" creationId="{00000000-0000-0000-0000-000000000000}"/>
          </ac:spMkLst>
        </pc:spChg>
        <pc:spChg chg="del mod">
          <ac:chgData name="Phan The Anh 20204941" userId="d5d33fba-8f62-455b-b5f2-b87fd63b6955" providerId="ADAL" clId="{DF03E02C-BB42-4895-BC12-57AE9659AFDB}" dt="2022-07-28T05:49:30.368" v="951"/>
          <ac:spMkLst>
            <pc:docMk/>
            <pc:sldMk cId="0" sldId="259"/>
            <ac:spMk id="13" creationId="{00000000-0000-0000-0000-000000000000}"/>
          </ac:spMkLst>
        </pc:spChg>
      </pc:sldChg>
      <pc:sldChg chg="modSp mod modTransition">
        <pc:chgData name="Phan The Anh 20204941" userId="d5d33fba-8f62-455b-b5f2-b87fd63b6955" providerId="ADAL" clId="{DF03E02C-BB42-4895-BC12-57AE9659AFDB}" dt="2022-07-28T05:50:12.500" v="959" actId="1076"/>
        <pc:sldMkLst>
          <pc:docMk/>
          <pc:sldMk cId="0" sldId="260"/>
        </pc:sldMkLst>
        <pc:spChg chg="mod">
          <ac:chgData name="Phan The Anh 20204941" userId="d5d33fba-8f62-455b-b5f2-b87fd63b6955" providerId="ADAL" clId="{DF03E02C-BB42-4895-BC12-57AE9659AFDB}" dt="2022-07-28T05:50:00.353" v="958" actId="20577"/>
          <ac:spMkLst>
            <pc:docMk/>
            <pc:sldMk cId="0" sldId="260"/>
            <ac:spMk id="9" creationId="{00000000-0000-0000-0000-000000000000}"/>
          </ac:spMkLst>
        </pc:spChg>
        <pc:spChg chg="mod">
          <ac:chgData name="Phan The Anh 20204941" userId="d5d33fba-8f62-455b-b5f2-b87fd63b6955" providerId="ADAL" clId="{DF03E02C-BB42-4895-BC12-57AE9659AFDB}" dt="2022-07-28T05:50:12.500" v="959" actId="1076"/>
          <ac:spMkLst>
            <pc:docMk/>
            <pc:sldMk cId="0" sldId="260"/>
            <ac:spMk id="10" creationId="{00000000-0000-0000-0000-000000000000}"/>
          </ac:spMkLst>
        </pc:spChg>
      </pc:sldChg>
      <pc:sldChg chg="modSp mod modTransition">
        <pc:chgData name="Phan The Anh 20204941" userId="d5d33fba-8f62-455b-b5f2-b87fd63b6955" providerId="ADAL" clId="{DF03E02C-BB42-4895-BC12-57AE9659AFDB}" dt="2022-07-28T07:04:58.038" v="1516"/>
        <pc:sldMkLst>
          <pc:docMk/>
          <pc:sldMk cId="0" sldId="261"/>
        </pc:sldMkLst>
        <pc:spChg chg="mod">
          <ac:chgData name="Phan The Anh 20204941" userId="d5d33fba-8f62-455b-b5f2-b87fd63b6955" providerId="ADAL" clId="{DF03E02C-BB42-4895-BC12-57AE9659AFDB}" dt="2022-07-28T05:50:29.797" v="960" actId="20577"/>
          <ac:spMkLst>
            <pc:docMk/>
            <pc:sldMk cId="0" sldId="261"/>
            <ac:spMk id="9" creationId="{00000000-0000-0000-0000-000000000000}"/>
          </ac:spMkLst>
        </pc:spChg>
        <pc:spChg chg="mod">
          <ac:chgData name="Phan The Anh 20204941" userId="d5d33fba-8f62-455b-b5f2-b87fd63b6955" providerId="ADAL" clId="{DF03E02C-BB42-4895-BC12-57AE9659AFDB}" dt="2022-07-28T05:50:36.216" v="961" actId="1076"/>
          <ac:spMkLst>
            <pc:docMk/>
            <pc:sldMk cId="0" sldId="261"/>
            <ac:spMk id="10" creationId="{00000000-0000-0000-0000-000000000000}"/>
          </ac:spMkLst>
        </pc:spChg>
        <pc:spChg chg="mod">
          <ac:chgData name="Phan The Anh 20204941" userId="d5d33fba-8f62-455b-b5f2-b87fd63b6955" providerId="ADAL" clId="{DF03E02C-BB42-4895-BC12-57AE9659AFDB}" dt="2022-07-28T05:51:03.527" v="972" actId="20577"/>
          <ac:spMkLst>
            <pc:docMk/>
            <pc:sldMk cId="0" sldId="261"/>
            <ac:spMk id="11" creationId="{00000000-0000-0000-0000-000000000000}"/>
          </ac:spMkLst>
        </pc:spChg>
      </pc:sldChg>
      <pc:sldChg chg="modSp mod modTransition">
        <pc:chgData name="Phan The Anh 20204941" userId="d5d33fba-8f62-455b-b5f2-b87fd63b6955" providerId="ADAL" clId="{DF03E02C-BB42-4895-BC12-57AE9659AFDB}" dt="2022-07-27T10:58:38.171" v="466"/>
        <pc:sldMkLst>
          <pc:docMk/>
          <pc:sldMk cId="0" sldId="262"/>
        </pc:sldMkLst>
        <pc:graphicFrameChg chg="modGraphic">
          <ac:chgData name="Phan The Anh 20204941" userId="d5d33fba-8f62-455b-b5f2-b87fd63b6955" providerId="ADAL" clId="{DF03E02C-BB42-4895-BC12-57AE9659AFDB}" dt="2022-07-27T10:57:10.207" v="432" actId="20577"/>
          <ac:graphicFrameMkLst>
            <pc:docMk/>
            <pc:sldMk cId="0" sldId="262"/>
            <ac:graphicFrameMk id="5" creationId="{00000000-0000-0000-0000-000000000000}"/>
          </ac:graphicFrameMkLst>
        </pc:graphicFrameChg>
      </pc:sldChg>
      <pc:sldChg chg="modSp mod modTransition">
        <pc:chgData name="Phan The Anh 20204941" userId="d5d33fba-8f62-455b-b5f2-b87fd63b6955" providerId="ADAL" clId="{DF03E02C-BB42-4895-BC12-57AE9659AFDB}" dt="2022-07-28T04:49:39.048" v="903" actId="20577"/>
        <pc:sldMkLst>
          <pc:docMk/>
          <pc:sldMk cId="0" sldId="263"/>
        </pc:sldMkLst>
        <pc:graphicFrameChg chg="modGraphic">
          <ac:chgData name="Phan The Anh 20204941" userId="d5d33fba-8f62-455b-b5f2-b87fd63b6955" providerId="ADAL" clId="{DF03E02C-BB42-4895-BC12-57AE9659AFDB}" dt="2022-07-28T04:49:39.048" v="903" actId="20577"/>
          <ac:graphicFrameMkLst>
            <pc:docMk/>
            <pc:sldMk cId="0" sldId="263"/>
            <ac:graphicFrameMk id="5" creationId="{00000000-0000-0000-0000-000000000000}"/>
          </ac:graphicFrameMkLst>
        </pc:graphicFrameChg>
      </pc:sldChg>
      <pc:sldChg chg="modSp modTransition modAnim">
        <pc:chgData name="Phan The Anh 20204941" userId="d5d33fba-8f62-455b-b5f2-b87fd63b6955" providerId="ADAL" clId="{DF03E02C-BB42-4895-BC12-57AE9659AFDB}" dt="2022-07-28T04:50:45.198" v="913" actId="113"/>
        <pc:sldMkLst>
          <pc:docMk/>
          <pc:sldMk cId="0" sldId="264"/>
        </pc:sldMkLst>
        <pc:spChg chg="mod">
          <ac:chgData name="Phan The Anh 20204941" userId="d5d33fba-8f62-455b-b5f2-b87fd63b6955" providerId="ADAL" clId="{DF03E02C-BB42-4895-BC12-57AE9659AFDB}" dt="2022-07-28T04:50:45.198" v="913" actId="113"/>
          <ac:spMkLst>
            <pc:docMk/>
            <pc:sldMk cId="0" sldId="264"/>
            <ac:spMk id="10" creationId="{00000000-0000-0000-0000-000000000000}"/>
          </ac:spMkLst>
        </pc:spChg>
        <pc:spChg chg="mod">
          <ac:chgData name="Phan The Anh 20204941" userId="d5d33fba-8f62-455b-b5f2-b87fd63b6955" providerId="ADAL" clId="{DF03E02C-BB42-4895-BC12-57AE9659AFDB}" dt="2022-07-28T04:50:38.707" v="910" actId="113"/>
          <ac:spMkLst>
            <pc:docMk/>
            <pc:sldMk cId="0" sldId="264"/>
            <ac:spMk id="11" creationId="{00000000-0000-0000-0000-000000000000}"/>
          </ac:spMkLst>
        </pc:spChg>
      </pc:sldChg>
      <pc:sldChg chg="modTransition">
        <pc:chgData name="Phan The Anh 20204941" userId="d5d33fba-8f62-455b-b5f2-b87fd63b6955" providerId="ADAL" clId="{DF03E02C-BB42-4895-BC12-57AE9659AFDB}" dt="2022-07-27T10:59:06.979" v="472"/>
        <pc:sldMkLst>
          <pc:docMk/>
          <pc:sldMk cId="0" sldId="265"/>
        </pc:sldMkLst>
      </pc:sldChg>
      <pc:sldChg chg="addSp delSp modSp mod modTransition">
        <pc:chgData name="Phan The Anh 20204941" userId="d5d33fba-8f62-455b-b5f2-b87fd63b6955" providerId="ADAL" clId="{DF03E02C-BB42-4895-BC12-57AE9659AFDB}" dt="2022-07-28T04:52:02.682" v="925" actId="1076"/>
        <pc:sldMkLst>
          <pc:docMk/>
          <pc:sldMk cId="0" sldId="266"/>
        </pc:sldMkLst>
        <pc:spChg chg="del mod">
          <ac:chgData name="Phan The Anh 20204941" userId="d5d33fba-8f62-455b-b5f2-b87fd63b6955" providerId="ADAL" clId="{DF03E02C-BB42-4895-BC12-57AE9659AFDB}" dt="2022-07-28T04:51:43.718" v="914" actId="21"/>
          <ac:spMkLst>
            <pc:docMk/>
            <pc:sldMk cId="0" sldId="266"/>
            <ac:spMk id="7" creationId="{00000000-0000-0000-0000-000000000000}"/>
          </ac:spMkLst>
        </pc:spChg>
        <pc:spChg chg="mod">
          <ac:chgData name="Phan The Anh 20204941" userId="d5d33fba-8f62-455b-b5f2-b87fd63b6955" providerId="ADAL" clId="{DF03E02C-BB42-4895-BC12-57AE9659AFDB}" dt="2022-07-27T11:08:52.893" v="617"/>
          <ac:spMkLst>
            <pc:docMk/>
            <pc:sldMk cId="0" sldId="266"/>
            <ac:spMk id="9" creationId="{F9A43E07-9943-981F-A3B2-5582A5B14B21}"/>
          </ac:spMkLst>
        </pc:spChg>
        <pc:grpChg chg="mod">
          <ac:chgData name="Phan The Anh 20204941" userId="d5d33fba-8f62-455b-b5f2-b87fd63b6955" providerId="ADAL" clId="{DF03E02C-BB42-4895-BC12-57AE9659AFDB}" dt="2022-07-28T04:52:02.682" v="925" actId="1076"/>
          <ac:grpSpMkLst>
            <pc:docMk/>
            <pc:sldMk cId="0" sldId="266"/>
            <ac:grpSpMk id="2" creationId="{00000000-0000-0000-0000-000000000000}"/>
          </ac:grpSpMkLst>
        </pc:grpChg>
        <pc:grpChg chg="del">
          <ac:chgData name="Phan The Anh 20204941" userId="d5d33fba-8f62-455b-b5f2-b87fd63b6955" providerId="ADAL" clId="{DF03E02C-BB42-4895-BC12-57AE9659AFDB}" dt="2022-07-27T11:08:52.453" v="616" actId="21"/>
          <ac:grpSpMkLst>
            <pc:docMk/>
            <pc:sldMk cId="0" sldId="266"/>
            <ac:grpSpMk id="4" creationId="{00000000-0000-0000-0000-000000000000}"/>
          </ac:grpSpMkLst>
        </pc:grpChg>
        <pc:grpChg chg="add del mod">
          <ac:chgData name="Phan The Anh 20204941" userId="d5d33fba-8f62-455b-b5f2-b87fd63b6955" providerId="ADAL" clId="{DF03E02C-BB42-4895-BC12-57AE9659AFDB}" dt="2022-07-27T11:08:54.065" v="618" actId="21"/>
          <ac:grpSpMkLst>
            <pc:docMk/>
            <pc:sldMk cId="0" sldId="266"/>
            <ac:grpSpMk id="8" creationId="{BDE58F60-C2DE-7152-99F6-2B2C033FDCAF}"/>
          </ac:grpSpMkLst>
        </pc:grpChg>
        <pc:picChg chg="add mod">
          <ac:chgData name="Phan The Anh 20204941" userId="d5d33fba-8f62-455b-b5f2-b87fd63b6955" providerId="ADAL" clId="{DF03E02C-BB42-4895-BC12-57AE9659AFDB}" dt="2022-07-28T04:51:54.757" v="923" actId="1076"/>
          <ac:picMkLst>
            <pc:docMk/>
            <pc:sldMk cId="0" sldId="266"/>
            <ac:picMk id="3074" creationId="{C40DC13F-BD0A-4566-D61C-EB17AA373EAB}"/>
          </ac:picMkLst>
        </pc:picChg>
      </pc:sldChg>
      <pc:sldChg chg="addSp delSp modSp mod modTransition">
        <pc:chgData name="Phan The Anh 20204941" userId="d5d33fba-8f62-455b-b5f2-b87fd63b6955" providerId="ADAL" clId="{DF03E02C-BB42-4895-BC12-57AE9659AFDB}" dt="2022-07-28T07:24:41.573" v="1557" actId="1076"/>
        <pc:sldMkLst>
          <pc:docMk/>
          <pc:sldMk cId="0" sldId="267"/>
        </pc:sldMkLst>
        <pc:picChg chg="del">
          <ac:chgData name="Phan The Anh 20204941" userId="d5d33fba-8f62-455b-b5f2-b87fd63b6955" providerId="ADAL" clId="{DF03E02C-BB42-4895-BC12-57AE9659AFDB}" dt="2022-07-27T07:20:16.645" v="126" actId="478"/>
          <ac:picMkLst>
            <pc:docMk/>
            <pc:sldMk cId="0" sldId="267"/>
            <ac:picMk id="2" creationId="{00000000-0000-0000-0000-000000000000}"/>
          </ac:picMkLst>
        </pc:picChg>
        <pc:picChg chg="add mod">
          <ac:chgData name="Phan The Anh 20204941" userId="d5d33fba-8f62-455b-b5f2-b87fd63b6955" providerId="ADAL" clId="{DF03E02C-BB42-4895-BC12-57AE9659AFDB}" dt="2022-07-28T07:24:41.573" v="1557" actId="1076"/>
          <ac:picMkLst>
            <pc:docMk/>
            <pc:sldMk cId="0" sldId="267"/>
            <ac:picMk id="3" creationId="{54137DBD-E491-F593-E5D2-503F0A430EE2}"/>
          </ac:picMkLst>
        </pc:picChg>
        <pc:picChg chg="add del mod">
          <ac:chgData name="Phan The Anh 20204941" userId="d5d33fba-8f62-455b-b5f2-b87fd63b6955" providerId="ADAL" clId="{DF03E02C-BB42-4895-BC12-57AE9659AFDB}" dt="2022-07-28T07:24:30.741" v="1551" actId="478"/>
          <ac:picMkLst>
            <pc:docMk/>
            <pc:sldMk cId="0" sldId="267"/>
            <ac:picMk id="2050" creationId="{4FDD273C-9304-809A-609D-7AF1021D7A4C}"/>
          </ac:picMkLst>
        </pc:picChg>
      </pc:sldChg>
      <pc:sldChg chg="delSp modSp mod ord modTransition">
        <pc:chgData name="Phan The Anh 20204941" userId="d5d33fba-8f62-455b-b5f2-b87fd63b6955" providerId="ADAL" clId="{DF03E02C-BB42-4895-BC12-57AE9659AFDB}" dt="2022-07-28T07:21:17.464" v="1550" actId="20577"/>
        <pc:sldMkLst>
          <pc:docMk/>
          <pc:sldMk cId="0" sldId="268"/>
        </pc:sldMkLst>
        <pc:spChg chg="mod">
          <ac:chgData name="Phan The Anh 20204941" userId="d5d33fba-8f62-455b-b5f2-b87fd63b6955" providerId="ADAL" clId="{DF03E02C-BB42-4895-BC12-57AE9659AFDB}" dt="2022-07-27T07:23:00.714" v="199" actId="14100"/>
          <ac:spMkLst>
            <pc:docMk/>
            <pc:sldMk cId="0" sldId="268"/>
            <ac:spMk id="24" creationId="{00000000-0000-0000-0000-000000000000}"/>
          </ac:spMkLst>
        </pc:spChg>
        <pc:spChg chg="del mod">
          <ac:chgData name="Phan The Anh 20204941" userId="d5d33fba-8f62-455b-b5f2-b87fd63b6955" providerId="ADAL" clId="{DF03E02C-BB42-4895-BC12-57AE9659AFDB}" dt="2022-07-27T07:23:07.389" v="202"/>
          <ac:spMkLst>
            <pc:docMk/>
            <pc:sldMk cId="0" sldId="268"/>
            <ac:spMk id="25" creationId="{00000000-0000-0000-0000-000000000000}"/>
          </ac:spMkLst>
        </pc:spChg>
        <pc:spChg chg="mod">
          <ac:chgData name="Phan The Anh 20204941" userId="d5d33fba-8f62-455b-b5f2-b87fd63b6955" providerId="ADAL" clId="{DF03E02C-BB42-4895-BC12-57AE9659AFDB}" dt="2022-07-28T07:21:17.464" v="1550" actId="20577"/>
          <ac:spMkLst>
            <pc:docMk/>
            <pc:sldMk cId="0" sldId="268"/>
            <ac:spMk id="26" creationId="{00000000-0000-0000-0000-000000000000}"/>
          </ac:spMkLst>
        </pc:spChg>
        <pc:spChg chg="mod">
          <ac:chgData name="Phan The Anh 20204941" userId="d5d33fba-8f62-455b-b5f2-b87fd63b6955" providerId="ADAL" clId="{DF03E02C-BB42-4895-BC12-57AE9659AFDB}" dt="2022-07-28T04:54:01.269" v="940" actId="313"/>
          <ac:spMkLst>
            <pc:docMk/>
            <pc:sldMk cId="0" sldId="268"/>
            <ac:spMk id="28" creationId="{00000000-0000-0000-0000-000000000000}"/>
          </ac:spMkLst>
        </pc:spChg>
      </pc:sldChg>
      <pc:sldChg chg="addSp delSp modSp mod modTransition">
        <pc:chgData name="Phan The Anh 20204941" userId="d5d33fba-8f62-455b-b5f2-b87fd63b6955" providerId="ADAL" clId="{DF03E02C-BB42-4895-BC12-57AE9659AFDB}" dt="2022-07-28T07:31:03.603" v="1593" actId="403"/>
        <pc:sldMkLst>
          <pc:docMk/>
          <pc:sldMk cId="0" sldId="269"/>
        </pc:sldMkLst>
        <pc:graphicFrameChg chg="add mod modGraphic">
          <ac:chgData name="Phan The Anh 20204941" userId="d5d33fba-8f62-455b-b5f2-b87fd63b6955" providerId="ADAL" clId="{DF03E02C-BB42-4895-BC12-57AE9659AFDB}" dt="2022-07-28T07:31:03.603" v="1593" actId="403"/>
          <ac:graphicFrameMkLst>
            <pc:docMk/>
            <pc:sldMk cId="0" sldId="269"/>
            <ac:graphicFrameMk id="2" creationId="{C75C66D3-B5D9-F3EF-70D4-FC74EC408964}"/>
          </ac:graphicFrameMkLst>
        </pc:graphicFrameChg>
        <pc:picChg chg="add del">
          <ac:chgData name="Phan The Anh 20204941" userId="d5d33fba-8f62-455b-b5f2-b87fd63b6955" providerId="ADAL" clId="{DF03E02C-BB42-4895-BC12-57AE9659AFDB}" dt="2022-07-27T07:21:08.456" v="132" actId="478"/>
          <ac:picMkLst>
            <pc:docMk/>
            <pc:sldMk cId="0" sldId="269"/>
            <ac:picMk id="2" creationId="{00000000-0000-0000-0000-000000000000}"/>
          </ac:picMkLst>
        </pc:picChg>
        <pc:picChg chg="add del mod">
          <ac:chgData name="Phan The Anh 20204941" userId="d5d33fba-8f62-455b-b5f2-b87fd63b6955" providerId="ADAL" clId="{DF03E02C-BB42-4895-BC12-57AE9659AFDB}" dt="2022-07-28T07:25:40.471" v="1558" actId="478"/>
          <ac:picMkLst>
            <pc:docMk/>
            <pc:sldMk cId="0" sldId="269"/>
            <ac:picMk id="5" creationId="{A52C3B09-3D87-17F1-A71A-EF1F11A96B45}"/>
          </ac:picMkLst>
        </pc:picChg>
        <pc:picChg chg="add del mod">
          <ac:chgData name="Phan The Anh 20204941" userId="d5d33fba-8f62-455b-b5f2-b87fd63b6955" providerId="ADAL" clId="{DF03E02C-BB42-4895-BC12-57AE9659AFDB}" dt="2022-07-27T07:20:11.517" v="124"/>
          <ac:picMkLst>
            <pc:docMk/>
            <pc:sldMk cId="0" sldId="269"/>
            <ac:picMk id="1026" creationId="{B0C015D5-C5D9-E0BF-08E7-30662D8CC3D6}"/>
          </ac:picMkLst>
        </pc:picChg>
      </pc:sldChg>
      <pc:sldChg chg="addSp delSp modSp mod modTransition setBg">
        <pc:chgData name="Phan The Anh 20204941" userId="d5d33fba-8f62-455b-b5f2-b87fd63b6955" providerId="ADAL" clId="{DF03E02C-BB42-4895-BC12-57AE9659AFDB}" dt="2022-07-27T11:02:18.957" v="525"/>
        <pc:sldMkLst>
          <pc:docMk/>
          <pc:sldMk cId="0" sldId="270"/>
        </pc:sldMkLst>
        <pc:spChg chg="add del">
          <ac:chgData name="Phan The Anh 20204941" userId="d5d33fba-8f62-455b-b5f2-b87fd63b6955" providerId="ADAL" clId="{DF03E02C-BB42-4895-BC12-57AE9659AFDB}" dt="2022-07-27T07:19:01.322" v="111" actId="26606"/>
          <ac:spMkLst>
            <pc:docMk/>
            <pc:sldMk cId="0" sldId="270"/>
            <ac:spMk id="8" creationId="{42A4FC2C-047E-45A5-965D-8E1E3BF09BC6}"/>
          </ac:spMkLst>
        </pc:spChg>
        <pc:picChg chg="del">
          <ac:chgData name="Phan The Anh 20204941" userId="d5d33fba-8f62-455b-b5f2-b87fd63b6955" providerId="ADAL" clId="{DF03E02C-BB42-4895-BC12-57AE9659AFDB}" dt="2022-07-27T07:18:53.860" v="108" actId="21"/>
          <ac:picMkLst>
            <pc:docMk/>
            <pc:sldMk cId="0" sldId="270"/>
            <ac:picMk id="2" creationId="{00000000-0000-0000-0000-000000000000}"/>
          </ac:picMkLst>
        </pc:picChg>
        <pc:picChg chg="add mod">
          <ac:chgData name="Phan The Anh 20204941" userId="d5d33fba-8f62-455b-b5f2-b87fd63b6955" providerId="ADAL" clId="{DF03E02C-BB42-4895-BC12-57AE9659AFDB}" dt="2022-07-27T07:19:01.322" v="111" actId="26606"/>
          <ac:picMkLst>
            <pc:docMk/>
            <pc:sldMk cId="0" sldId="270"/>
            <ac:picMk id="3" creationId="{3D364F15-5CB2-314A-AF92-FA3EFF1E9821}"/>
          </ac:picMkLst>
        </pc:picChg>
      </pc:sldChg>
      <pc:sldChg chg="addSp delSp modSp add del mod modTransition modAnim">
        <pc:chgData name="Phan The Anh 20204941" userId="d5d33fba-8f62-455b-b5f2-b87fd63b6955" providerId="ADAL" clId="{DF03E02C-BB42-4895-BC12-57AE9659AFDB}" dt="2022-07-27T11:07:36.431" v="615"/>
        <pc:sldMkLst>
          <pc:docMk/>
          <pc:sldMk cId="0" sldId="271"/>
        </pc:sldMkLst>
        <pc:spChg chg="mod">
          <ac:chgData name="Phan The Anh 20204941" userId="d5d33fba-8f62-455b-b5f2-b87fd63b6955" providerId="ADAL" clId="{DF03E02C-BB42-4895-BC12-57AE9659AFDB}" dt="2022-07-27T10:48:38.479" v="218" actId="255"/>
          <ac:spMkLst>
            <pc:docMk/>
            <pc:sldMk cId="0" sldId="271"/>
            <ac:spMk id="8" creationId="{00000000-0000-0000-0000-000000000000}"/>
          </ac:spMkLst>
        </pc:spChg>
        <pc:spChg chg="mod">
          <ac:chgData name="Phan The Anh 20204941" userId="d5d33fba-8f62-455b-b5f2-b87fd63b6955" providerId="ADAL" clId="{DF03E02C-BB42-4895-BC12-57AE9659AFDB}" dt="2022-07-27T10:50:04.639" v="350" actId="255"/>
          <ac:spMkLst>
            <pc:docMk/>
            <pc:sldMk cId="0" sldId="271"/>
            <ac:spMk id="12" creationId="{00000000-0000-0000-0000-000000000000}"/>
          </ac:spMkLst>
        </pc:spChg>
        <pc:spChg chg="add mod">
          <ac:chgData name="Phan The Anh 20204941" userId="d5d33fba-8f62-455b-b5f2-b87fd63b6955" providerId="ADAL" clId="{DF03E02C-BB42-4895-BC12-57AE9659AFDB}" dt="2022-07-27T10:48:32.804" v="217" actId="1076"/>
          <ac:spMkLst>
            <pc:docMk/>
            <pc:sldMk cId="0" sldId="271"/>
            <ac:spMk id="15" creationId="{506DFA44-3599-C922-365F-6FE4704C4F12}"/>
          </ac:spMkLst>
        </pc:spChg>
        <pc:spChg chg="mod">
          <ac:chgData name="Phan The Anh 20204941" userId="d5d33fba-8f62-455b-b5f2-b87fd63b6955" providerId="ADAL" clId="{DF03E02C-BB42-4895-BC12-57AE9659AFDB}" dt="2022-07-27T11:07:00.745" v="608"/>
          <ac:spMkLst>
            <pc:docMk/>
            <pc:sldMk cId="0" sldId="271"/>
            <ac:spMk id="17" creationId="{EBC29919-AD4F-87DF-2C9C-965FAC51034E}"/>
          </ac:spMkLst>
        </pc:spChg>
        <pc:grpChg chg="del">
          <ac:chgData name="Phan The Anh 20204941" userId="d5d33fba-8f62-455b-b5f2-b87fd63b6955" providerId="ADAL" clId="{DF03E02C-BB42-4895-BC12-57AE9659AFDB}" dt="2022-07-27T11:06:54.501" v="605" actId="21"/>
          <ac:grpSpMkLst>
            <pc:docMk/>
            <pc:sldMk cId="0" sldId="271"/>
            <ac:grpSpMk id="4" creationId="{00000000-0000-0000-0000-000000000000}"/>
          </ac:grpSpMkLst>
        </pc:grpChg>
        <pc:grpChg chg="mod">
          <ac:chgData name="Phan The Anh 20204941" userId="d5d33fba-8f62-455b-b5f2-b87fd63b6955" providerId="ADAL" clId="{DF03E02C-BB42-4895-BC12-57AE9659AFDB}" dt="2022-07-27T10:48:59.865" v="221" actId="1076"/>
          <ac:grpSpMkLst>
            <pc:docMk/>
            <pc:sldMk cId="0" sldId="271"/>
            <ac:grpSpMk id="6" creationId="{00000000-0000-0000-0000-000000000000}"/>
          </ac:grpSpMkLst>
        </pc:grpChg>
        <pc:grpChg chg="add del mod">
          <ac:chgData name="Phan The Anh 20204941" userId="d5d33fba-8f62-455b-b5f2-b87fd63b6955" providerId="ADAL" clId="{DF03E02C-BB42-4895-BC12-57AE9659AFDB}" dt="2022-07-27T11:07:02.962" v="609" actId="21"/>
          <ac:grpSpMkLst>
            <pc:docMk/>
            <pc:sldMk cId="0" sldId="271"/>
            <ac:grpSpMk id="16" creationId="{E401EEFB-5BCE-3532-D5FC-6B0DB28546AA}"/>
          </ac:grpSpMkLst>
        </pc:grpChg>
        <pc:picChg chg="mod">
          <ac:chgData name="Phan The Anh 20204941" userId="d5d33fba-8f62-455b-b5f2-b87fd63b6955" providerId="ADAL" clId="{DF03E02C-BB42-4895-BC12-57AE9659AFDB}" dt="2022-07-27T11:07:00.446" v="607" actId="1076"/>
          <ac:picMkLst>
            <pc:docMk/>
            <pc:sldMk cId="0" sldId="271"/>
            <ac:picMk id="3" creationId="{00000000-0000-0000-0000-000000000000}"/>
          </ac:picMkLst>
        </pc:picChg>
        <pc:picChg chg="mod">
          <ac:chgData name="Phan The Anh 20204941" userId="d5d33fba-8f62-455b-b5f2-b87fd63b6955" providerId="ADAL" clId="{DF03E02C-BB42-4895-BC12-57AE9659AFDB}" dt="2022-07-27T10:49:06.239" v="222" actId="1076"/>
          <ac:picMkLst>
            <pc:docMk/>
            <pc:sldMk cId="0" sldId="271"/>
            <ac:picMk id="9" creationId="{00000000-0000-0000-0000-000000000000}"/>
          </ac:picMkLst>
        </pc:picChg>
        <pc:picChg chg="mod">
          <ac:chgData name="Phan The Anh 20204941" userId="d5d33fba-8f62-455b-b5f2-b87fd63b6955" providerId="ADAL" clId="{DF03E02C-BB42-4895-BC12-57AE9659AFDB}" dt="2022-07-27T10:48:56.876" v="219" actId="1076"/>
          <ac:picMkLst>
            <pc:docMk/>
            <pc:sldMk cId="0" sldId="271"/>
            <ac:picMk id="13" creationId="{00000000-0000-0000-0000-000000000000}"/>
          </ac:picMkLst>
        </pc:picChg>
        <pc:picChg chg="add mod">
          <ac:chgData name="Phan The Anh 20204941" userId="d5d33fba-8f62-455b-b5f2-b87fd63b6955" providerId="ADAL" clId="{DF03E02C-BB42-4895-BC12-57AE9659AFDB}" dt="2022-07-27T11:07:13.589" v="613" actId="1076"/>
          <ac:picMkLst>
            <pc:docMk/>
            <pc:sldMk cId="0" sldId="271"/>
            <ac:picMk id="2050" creationId="{47CF6EDB-6F83-9CC5-415B-EAADDA1A7C08}"/>
          </ac:picMkLst>
        </pc:picChg>
      </pc:sldChg>
      <pc:sldChg chg="del">
        <pc:chgData name="Phan The Anh 20204941" userId="d5d33fba-8f62-455b-b5f2-b87fd63b6955" providerId="ADAL" clId="{DF03E02C-BB42-4895-BC12-57AE9659AFDB}" dt="2022-07-27T05:03:33.763" v="0" actId="2696"/>
        <pc:sldMkLst>
          <pc:docMk/>
          <pc:sldMk cId="0" sldId="272"/>
        </pc:sldMkLst>
      </pc:sldChg>
      <pc:sldChg chg="addSp modSp mod modTransition">
        <pc:chgData name="Phan The Anh 20204941" userId="d5d33fba-8f62-455b-b5f2-b87fd63b6955" providerId="ADAL" clId="{DF03E02C-BB42-4895-BC12-57AE9659AFDB}" dt="2022-07-27T11:03:03.522" v="532"/>
        <pc:sldMkLst>
          <pc:docMk/>
          <pc:sldMk cId="0" sldId="273"/>
        </pc:sldMkLst>
        <pc:spChg chg="mod">
          <ac:chgData name="Phan The Anh 20204941" userId="d5d33fba-8f62-455b-b5f2-b87fd63b6955" providerId="ADAL" clId="{DF03E02C-BB42-4895-BC12-57AE9659AFDB}" dt="2022-07-27T07:16:40.562" v="82" actId="1076"/>
          <ac:spMkLst>
            <pc:docMk/>
            <pc:sldMk cId="0" sldId="273"/>
            <ac:spMk id="5" creationId="{00000000-0000-0000-0000-000000000000}"/>
          </ac:spMkLst>
        </pc:spChg>
        <pc:spChg chg="mod">
          <ac:chgData name="Phan The Anh 20204941" userId="d5d33fba-8f62-455b-b5f2-b87fd63b6955" providerId="ADAL" clId="{DF03E02C-BB42-4895-BC12-57AE9659AFDB}" dt="2022-07-27T07:17:04.033" v="89" actId="1076"/>
          <ac:spMkLst>
            <pc:docMk/>
            <pc:sldMk cId="0" sldId="273"/>
            <ac:spMk id="6" creationId="{00000000-0000-0000-0000-000000000000}"/>
          </ac:spMkLst>
        </pc:spChg>
        <pc:spChg chg="mod">
          <ac:chgData name="Phan The Anh 20204941" userId="d5d33fba-8f62-455b-b5f2-b87fd63b6955" providerId="ADAL" clId="{DF03E02C-BB42-4895-BC12-57AE9659AFDB}" dt="2022-07-27T07:16:33.033" v="80" actId="1076"/>
          <ac:spMkLst>
            <pc:docMk/>
            <pc:sldMk cId="0" sldId="273"/>
            <ac:spMk id="7" creationId="{00000000-0000-0000-0000-000000000000}"/>
          </ac:spMkLst>
        </pc:spChg>
        <pc:spChg chg="mod">
          <ac:chgData name="Phan The Anh 20204941" userId="d5d33fba-8f62-455b-b5f2-b87fd63b6955" providerId="ADAL" clId="{DF03E02C-BB42-4895-BC12-57AE9659AFDB}" dt="2022-07-27T07:15:17.114" v="3" actId="1076"/>
          <ac:spMkLst>
            <pc:docMk/>
            <pc:sldMk cId="0" sldId="273"/>
            <ac:spMk id="8" creationId="{00000000-0000-0000-0000-000000000000}"/>
          </ac:spMkLst>
        </pc:spChg>
        <pc:spChg chg="mod">
          <ac:chgData name="Phan The Anh 20204941" userId="d5d33fba-8f62-455b-b5f2-b87fd63b6955" providerId="ADAL" clId="{DF03E02C-BB42-4895-BC12-57AE9659AFDB}" dt="2022-07-27T07:17:18.095" v="91" actId="1076"/>
          <ac:spMkLst>
            <pc:docMk/>
            <pc:sldMk cId="0" sldId="273"/>
            <ac:spMk id="10" creationId="{00000000-0000-0000-0000-000000000000}"/>
          </ac:spMkLst>
        </pc:spChg>
        <pc:spChg chg="mod">
          <ac:chgData name="Phan The Anh 20204941" userId="d5d33fba-8f62-455b-b5f2-b87fd63b6955" providerId="ADAL" clId="{DF03E02C-BB42-4895-BC12-57AE9659AFDB}" dt="2022-07-27T07:17:07.114" v="90" actId="1076"/>
          <ac:spMkLst>
            <pc:docMk/>
            <pc:sldMk cId="0" sldId="273"/>
            <ac:spMk id="12" creationId="{00000000-0000-0000-0000-000000000000}"/>
          </ac:spMkLst>
        </pc:spChg>
        <pc:spChg chg="mod">
          <ac:chgData name="Phan The Anh 20204941" userId="d5d33fba-8f62-455b-b5f2-b87fd63b6955" providerId="ADAL" clId="{DF03E02C-BB42-4895-BC12-57AE9659AFDB}" dt="2022-07-27T07:16:36.327" v="81" actId="1076"/>
          <ac:spMkLst>
            <pc:docMk/>
            <pc:sldMk cId="0" sldId="273"/>
            <ac:spMk id="14" creationId="{00000000-0000-0000-0000-000000000000}"/>
          </ac:spMkLst>
        </pc:spChg>
        <pc:spChg chg="mod">
          <ac:chgData name="Phan The Anh 20204941" userId="d5d33fba-8f62-455b-b5f2-b87fd63b6955" providerId="ADAL" clId="{DF03E02C-BB42-4895-BC12-57AE9659AFDB}" dt="2022-07-27T07:16:45.233" v="83" actId="1076"/>
          <ac:spMkLst>
            <pc:docMk/>
            <pc:sldMk cId="0" sldId="273"/>
            <ac:spMk id="18" creationId="{00000000-0000-0000-0000-000000000000}"/>
          </ac:spMkLst>
        </pc:spChg>
        <pc:spChg chg="mod">
          <ac:chgData name="Phan The Anh 20204941" userId="d5d33fba-8f62-455b-b5f2-b87fd63b6955" providerId="ADAL" clId="{DF03E02C-BB42-4895-BC12-57AE9659AFDB}" dt="2022-07-27T07:16:48.833" v="84" actId="1076"/>
          <ac:spMkLst>
            <pc:docMk/>
            <pc:sldMk cId="0" sldId="273"/>
            <ac:spMk id="19" creationId="{00000000-0000-0000-0000-000000000000}"/>
          </ac:spMkLst>
        </pc:spChg>
        <pc:spChg chg="mod">
          <ac:chgData name="Phan The Anh 20204941" userId="d5d33fba-8f62-455b-b5f2-b87fd63b6955" providerId="ADAL" clId="{DF03E02C-BB42-4895-BC12-57AE9659AFDB}" dt="2022-07-27T07:17:21.359" v="92" actId="1076"/>
          <ac:spMkLst>
            <pc:docMk/>
            <pc:sldMk cId="0" sldId="273"/>
            <ac:spMk id="21" creationId="{00000000-0000-0000-0000-000000000000}"/>
          </ac:spMkLst>
        </pc:spChg>
        <pc:spChg chg="add mod">
          <ac:chgData name="Phan The Anh 20204941" userId="d5d33fba-8f62-455b-b5f2-b87fd63b6955" providerId="ADAL" clId="{DF03E02C-BB42-4895-BC12-57AE9659AFDB}" dt="2022-07-27T07:16:50.802" v="85" actId="1076"/>
          <ac:spMkLst>
            <pc:docMk/>
            <pc:sldMk cId="0" sldId="273"/>
            <ac:spMk id="31" creationId="{8030C791-7BC5-2D0F-539B-94B2FEC4003F}"/>
          </ac:spMkLst>
        </pc:spChg>
        <pc:spChg chg="add mod">
          <ac:chgData name="Phan The Anh 20204941" userId="d5d33fba-8f62-455b-b5f2-b87fd63b6955" providerId="ADAL" clId="{DF03E02C-BB42-4895-BC12-57AE9659AFDB}" dt="2022-07-27T07:16:59.263" v="87" actId="1076"/>
          <ac:spMkLst>
            <pc:docMk/>
            <pc:sldMk cId="0" sldId="273"/>
            <ac:spMk id="32" creationId="{51DCA240-6F82-0B8D-47C6-92EFB950F05A}"/>
          </ac:spMkLst>
        </pc:spChg>
        <pc:picChg chg="mod">
          <ac:chgData name="Phan The Anh 20204941" userId="d5d33fba-8f62-455b-b5f2-b87fd63b6955" providerId="ADAL" clId="{DF03E02C-BB42-4895-BC12-57AE9659AFDB}" dt="2022-07-27T07:17:37.377" v="97" actId="1076"/>
          <ac:picMkLst>
            <pc:docMk/>
            <pc:sldMk cId="0" sldId="273"/>
            <ac:picMk id="13" creationId="{00000000-0000-0000-0000-000000000000}"/>
          </ac:picMkLst>
        </pc:picChg>
        <pc:picChg chg="mod">
          <ac:chgData name="Phan The Anh 20204941" userId="d5d33fba-8f62-455b-b5f2-b87fd63b6955" providerId="ADAL" clId="{DF03E02C-BB42-4895-BC12-57AE9659AFDB}" dt="2022-07-27T07:17:55.266" v="104" actId="1076"/>
          <ac:picMkLst>
            <pc:docMk/>
            <pc:sldMk cId="0" sldId="273"/>
            <ac:picMk id="22" creationId="{00000000-0000-0000-0000-000000000000}"/>
          </ac:picMkLst>
        </pc:picChg>
        <pc:picChg chg="mod">
          <ac:chgData name="Phan The Anh 20204941" userId="d5d33fba-8f62-455b-b5f2-b87fd63b6955" providerId="ADAL" clId="{DF03E02C-BB42-4895-BC12-57AE9659AFDB}" dt="2022-07-27T07:17:50.344" v="102" actId="1076"/>
          <ac:picMkLst>
            <pc:docMk/>
            <pc:sldMk cId="0" sldId="273"/>
            <ac:picMk id="23" creationId="{00000000-0000-0000-0000-000000000000}"/>
          </ac:picMkLst>
        </pc:picChg>
        <pc:picChg chg="mod">
          <ac:chgData name="Phan The Anh 20204941" userId="d5d33fba-8f62-455b-b5f2-b87fd63b6955" providerId="ADAL" clId="{DF03E02C-BB42-4895-BC12-57AE9659AFDB}" dt="2022-07-27T07:17:47.459" v="101" actId="1076"/>
          <ac:picMkLst>
            <pc:docMk/>
            <pc:sldMk cId="0" sldId="273"/>
            <ac:picMk id="24" creationId="{00000000-0000-0000-0000-000000000000}"/>
          </ac:picMkLst>
        </pc:picChg>
        <pc:picChg chg="mod">
          <ac:chgData name="Phan The Anh 20204941" userId="d5d33fba-8f62-455b-b5f2-b87fd63b6955" providerId="ADAL" clId="{DF03E02C-BB42-4895-BC12-57AE9659AFDB}" dt="2022-07-27T07:17:39.056" v="98" actId="1076"/>
          <ac:picMkLst>
            <pc:docMk/>
            <pc:sldMk cId="0" sldId="273"/>
            <ac:picMk id="25" creationId="{00000000-0000-0000-0000-000000000000}"/>
          </ac:picMkLst>
        </pc:picChg>
        <pc:picChg chg="mod">
          <ac:chgData name="Phan The Anh 20204941" userId="d5d33fba-8f62-455b-b5f2-b87fd63b6955" providerId="ADAL" clId="{DF03E02C-BB42-4895-BC12-57AE9659AFDB}" dt="2022-07-27T07:17:30.889" v="95" actId="1076"/>
          <ac:picMkLst>
            <pc:docMk/>
            <pc:sldMk cId="0" sldId="273"/>
            <ac:picMk id="26" creationId="{00000000-0000-0000-0000-000000000000}"/>
          </ac:picMkLst>
        </pc:picChg>
        <pc:picChg chg="mod">
          <ac:chgData name="Phan The Anh 20204941" userId="d5d33fba-8f62-455b-b5f2-b87fd63b6955" providerId="ADAL" clId="{DF03E02C-BB42-4895-BC12-57AE9659AFDB}" dt="2022-07-27T07:17:34.002" v="96" actId="1076"/>
          <ac:picMkLst>
            <pc:docMk/>
            <pc:sldMk cId="0" sldId="273"/>
            <ac:picMk id="27" creationId="{00000000-0000-0000-0000-000000000000}"/>
          </ac:picMkLst>
        </pc:picChg>
        <pc:picChg chg="mod">
          <ac:chgData name="Phan The Anh 20204941" userId="d5d33fba-8f62-455b-b5f2-b87fd63b6955" providerId="ADAL" clId="{DF03E02C-BB42-4895-BC12-57AE9659AFDB}" dt="2022-07-27T07:17:45.610" v="100" actId="1076"/>
          <ac:picMkLst>
            <pc:docMk/>
            <pc:sldMk cId="0" sldId="273"/>
            <ac:picMk id="28" creationId="{00000000-0000-0000-0000-000000000000}"/>
          </ac:picMkLst>
        </pc:picChg>
        <pc:picChg chg="mod">
          <ac:chgData name="Phan The Anh 20204941" userId="d5d33fba-8f62-455b-b5f2-b87fd63b6955" providerId="ADAL" clId="{DF03E02C-BB42-4895-BC12-57AE9659AFDB}" dt="2022-07-27T07:17:52.977" v="103" actId="1076"/>
          <ac:picMkLst>
            <pc:docMk/>
            <pc:sldMk cId="0" sldId="273"/>
            <ac:picMk id="29" creationId="{00000000-0000-0000-0000-000000000000}"/>
          </ac:picMkLst>
        </pc:picChg>
        <pc:picChg chg="mod">
          <ac:chgData name="Phan The Anh 20204941" userId="d5d33fba-8f62-455b-b5f2-b87fd63b6955" providerId="ADAL" clId="{DF03E02C-BB42-4895-BC12-57AE9659AFDB}" dt="2022-07-27T07:17:56.983" v="105" actId="1076"/>
          <ac:picMkLst>
            <pc:docMk/>
            <pc:sldMk cId="0" sldId="273"/>
            <ac:picMk id="30" creationId="{00000000-0000-0000-0000-000000000000}"/>
          </ac:picMkLst>
        </pc:picChg>
        <pc:picChg chg="add mod">
          <ac:chgData name="Phan The Anh 20204941" userId="d5d33fba-8f62-455b-b5f2-b87fd63b6955" providerId="ADAL" clId="{DF03E02C-BB42-4895-BC12-57AE9659AFDB}" dt="2022-07-27T07:18:03.524" v="107" actId="1076"/>
          <ac:picMkLst>
            <pc:docMk/>
            <pc:sldMk cId="0" sldId="273"/>
            <ac:picMk id="33" creationId="{62C34412-5AA8-27FE-2462-BAC5037C6943}"/>
          </ac:picMkLst>
        </pc:picChg>
      </pc:sldChg>
      <pc:sldChg chg="modSp mod modTransition modAnim">
        <pc:chgData name="Phan The Anh 20204941" userId="d5d33fba-8f62-455b-b5f2-b87fd63b6955" providerId="ADAL" clId="{DF03E02C-BB42-4895-BC12-57AE9659AFDB}" dt="2022-07-28T06:18:35.967" v="974"/>
        <pc:sldMkLst>
          <pc:docMk/>
          <pc:sldMk cId="0" sldId="274"/>
        </pc:sldMkLst>
        <pc:spChg chg="mod">
          <ac:chgData name="Phan The Anh 20204941" userId="d5d33fba-8f62-455b-b5f2-b87fd63b6955" providerId="ADAL" clId="{DF03E02C-BB42-4895-BC12-57AE9659AFDB}" dt="2022-07-27T11:12:07.743" v="658" actId="1076"/>
          <ac:spMkLst>
            <pc:docMk/>
            <pc:sldMk cId="0" sldId="274"/>
            <ac:spMk id="4" creationId="{00000000-0000-0000-0000-000000000000}"/>
          </ac:spMkLst>
        </pc:spChg>
      </pc:sldChg>
      <pc:sldChg chg="addSp delSp modSp add mod ord setBg">
        <pc:chgData name="Phan The Anh 20204941" userId="d5d33fba-8f62-455b-b5f2-b87fd63b6955" providerId="ADAL" clId="{DF03E02C-BB42-4895-BC12-57AE9659AFDB}" dt="2022-07-28T06:25:28.595" v="996" actId="1076"/>
        <pc:sldMkLst>
          <pc:docMk/>
          <pc:sldMk cId="1135381196" sldId="275"/>
        </pc:sldMkLst>
        <pc:spChg chg="del">
          <ac:chgData name="Phan The Anh 20204941" userId="d5d33fba-8f62-455b-b5f2-b87fd63b6955" providerId="ADAL" clId="{DF03E02C-BB42-4895-BC12-57AE9659AFDB}" dt="2022-07-27T11:26:59.722" v="706" actId="21"/>
          <ac:spMkLst>
            <pc:docMk/>
            <pc:sldMk cId="1135381196" sldId="275"/>
            <ac:spMk id="2" creationId="{00000000-0000-0000-0000-000000000000}"/>
          </ac:spMkLst>
        </pc:spChg>
        <pc:spChg chg="del mod">
          <ac:chgData name="Phan The Anh 20204941" userId="d5d33fba-8f62-455b-b5f2-b87fd63b6955" providerId="ADAL" clId="{DF03E02C-BB42-4895-BC12-57AE9659AFDB}" dt="2022-07-27T11:26:58.447" v="703"/>
          <ac:spMkLst>
            <pc:docMk/>
            <pc:sldMk cId="1135381196" sldId="275"/>
            <ac:spMk id="3" creationId="{00000000-0000-0000-0000-000000000000}"/>
          </ac:spMkLst>
        </pc:spChg>
        <pc:spChg chg="del">
          <ac:chgData name="Phan The Anh 20204941" userId="d5d33fba-8f62-455b-b5f2-b87fd63b6955" providerId="ADAL" clId="{DF03E02C-BB42-4895-BC12-57AE9659AFDB}" dt="2022-07-27T11:26:49.865" v="699" actId="478"/>
          <ac:spMkLst>
            <pc:docMk/>
            <pc:sldMk cId="1135381196" sldId="275"/>
            <ac:spMk id="4" creationId="{00000000-0000-0000-0000-000000000000}"/>
          </ac:spMkLst>
        </pc:spChg>
        <pc:spChg chg="del">
          <ac:chgData name="Phan The Anh 20204941" userId="d5d33fba-8f62-455b-b5f2-b87fd63b6955" providerId="ADAL" clId="{DF03E02C-BB42-4895-BC12-57AE9659AFDB}" dt="2022-07-27T11:26:49.865" v="699" actId="478"/>
          <ac:spMkLst>
            <pc:docMk/>
            <pc:sldMk cId="1135381196" sldId="275"/>
            <ac:spMk id="5" creationId="{00000000-0000-0000-0000-000000000000}"/>
          </ac:spMkLst>
        </pc:spChg>
        <pc:spChg chg="add mod">
          <ac:chgData name="Phan The Anh 20204941" userId="d5d33fba-8f62-455b-b5f2-b87fd63b6955" providerId="ADAL" clId="{DF03E02C-BB42-4895-BC12-57AE9659AFDB}" dt="2022-07-28T06:25:28.595" v="996" actId="1076"/>
          <ac:spMkLst>
            <pc:docMk/>
            <pc:sldMk cId="1135381196" sldId="275"/>
            <ac:spMk id="9" creationId="{A362E11D-3E57-0B60-D343-8932AE00C27B}"/>
          </ac:spMkLst>
        </pc:spChg>
        <pc:spChg chg="mod">
          <ac:chgData name="Phan The Anh 20204941" userId="d5d33fba-8f62-455b-b5f2-b87fd63b6955" providerId="ADAL" clId="{DF03E02C-BB42-4895-BC12-57AE9659AFDB}" dt="2022-07-27T11:26:47.200" v="698" actId="1076"/>
          <ac:spMkLst>
            <pc:docMk/>
            <pc:sldMk cId="1135381196" sldId="275"/>
            <ac:spMk id="18" creationId="{00000000-0000-0000-0000-000000000000}"/>
          </ac:spMkLst>
        </pc:spChg>
        <pc:spChg chg="del mod">
          <ac:chgData name="Phan The Anh 20204941" userId="d5d33fba-8f62-455b-b5f2-b87fd63b6955" providerId="ADAL" clId="{DF03E02C-BB42-4895-BC12-57AE9659AFDB}" dt="2022-07-27T11:26:58.450" v="705"/>
          <ac:spMkLst>
            <pc:docMk/>
            <pc:sldMk cId="1135381196" sldId="275"/>
            <ac:spMk id="23" creationId="{00000000-0000-0000-0000-000000000000}"/>
          </ac:spMkLst>
        </pc:spChg>
        <pc:spChg chg="del">
          <ac:chgData name="Phan The Anh 20204941" userId="d5d33fba-8f62-455b-b5f2-b87fd63b6955" providerId="ADAL" clId="{DF03E02C-BB42-4895-BC12-57AE9659AFDB}" dt="2022-07-27T11:26:49.865" v="699" actId="478"/>
          <ac:spMkLst>
            <pc:docMk/>
            <pc:sldMk cId="1135381196" sldId="275"/>
            <ac:spMk id="24" creationId="{00000000-0000-0000-0000-000000000000}"/>
          </ac:spMkLst>
        </pc:spChg>
        <pc:spChg chg="del">
          <ac:chgData name="Phan The Anh 20204941" userId="d5d33fba-8f62-455b-b5f2-b87fd63b6955" providerId="ADAL" clId="{DF03E02C-BB42-4895-BC12-57AE9659AFDB}" dt="2022-07-27T11:26:49.865" v="699" actId="478"/>
          <ac:spMkLst>
            <pc:docMk/>
            <pc:sldMk cId="1135381196" sldId="275"/>
            <ac:spMk id="26" creationId="{00000000-0000-0000-0000-000000000000}"/>
          </ac:spMkLst>
        </pc:spChg>
        <pc:spChg chg="del">
          <ac:chgData name="Phan The Anh 20204941" userId="d5d33fba-8f62-455b-b5f2-b87fd63b6955" providerId="ADAL" clId="{DF03E02C-BB42-4895-BC12-57AE9659AFDB}" dt="2022-07-27T11:26:49.865" v="699" actId="478"/>
          <ac:spMkLst>
            <pc:docMk/>
            <pc:sldMk cId="1135381196" sldId="275"/>
            <ac:spMk id="27" creationId="{00000000-0000-0000-0000-000000000000}"/>
          </ac:spMkLst>
        </pc:spChg>
        <pc:spChg chg="del">
          <ac:chgData name="Phan The Anh 20204941" userId="d5d33fba-8f62-455b-b5f2-b87fd63b6955" providerId="ADAL" clId="{DF03E02C-BB42-4895-BC12-57AE9659AFDB}" dt="2022-07-27T11:26:49.865" v="699" actId="478"/>
          <ac:spMkLst>
            <pc:docMk/>
            <pc:sldMk cId="1135381196" sldId="275"/>
            <ac:spMk id="28" creationId="{00000000-0000-0000-0000-000000000000}"/>
          </ac:spMkLst>
        </pc:spChg>
        <pc:grpChg chg="del">
          <ac:chgData name="Phan The Anh 20204941" userId="d5d33fba-8f62-455b-b5f2-b87fd63b6955" providerId="ADAL" clId="{DF03E02C-BB42-4895-BC12-57AE9659AFDB}" dt="2022-07-27T11:26:49.865" v="699" actId="478"/>
          <ac:grpSpMkLst>
            <pc:docMk/>
            <pc:sldMk cId="1135381196" sldId="275"/>
            <ac:grpSpMk id="7" creationId="{00000000-0000-0000-0000-000000000000}"/>
          </ac:grpSpMkLst>
        </pc:grpChg>
        <pc:grpChg chg="del">
          <ac:chgData name="Phan The Anh 20204941" userId="d5d33fba-8f62-455b-b5f2-b87fd63b6955" providerId="ADAL" clId="{DF03E02C-BB42-4895-BC12-57AE9659AFDB}" dt="2022-07-27T11:26:49.865" v="699" actId="478"/>
          <ac:grpSpMkLst>
            <pc:docMk/>
            <pc:sldMk cId="1135381196" sldId="275"/>
            <ac:grpSpMk id="10" creationId="{00000000-0000-0000-0000-000000000000}"/>
          </ac:grpSpMkLst>
        </pc:grpChg>
        <pc:grpChg chg="del">
          <ac:chgData name="Phan The Anh 20204941" userId="d5d33fba-8f62-455b-b5f2-b87fd63b6955" providerId="ADAL" clId="{DF03E02C-BB42-4895-BC12-57AE9659AFDB}" dt="2022-07-27T11:26:49.865" v="699" actId="478"/>
          <ac:grpSpMkLst>
            <pc:docMk/>
            <pc:sldMk cId="1135381196" sldId="275"/>
            <ac:grpSpMk id="13" creationId="{00000000-0000-0000-0000-000000000000}"/>
          </ac:grpSpMkLst>
        </pc:grpChg>
        <pc:grpChg chg="mod">
          <ac:chgData name="Phan The Anh 20204941" userId="d5d33fba-8f62-455b-b5f2-b87fd63b6955" providerId="ADAL" clId="{DF03E02C-BB42-4895-BC12-57AE9659AFDB}" dt="2022-07-27T11:26:43.350" v="697" actId="14100"/>
          <ac:grpSpMkLst>
            <pc:docMk/>
            <pc:sldMk cId="1135381196" sldId="275"/>
            <ac:grpSpMk id="15" creationId="{00000000-0000-0000-0000-000000000000}"/>
          </ac:grpSpMkLst>
        </pc:grpChg>
        <pc:picChg chg="del">
          <ac:chgData name="Phan The Anh 20204941" userId="d5d33fba-8f62-455b-b5f2-b87fd63b6955" providerId="ADAL" clId="{DF03E02C-BB42-4895-BC12-57AE9659AFDB}" dt="2022-07-27T11:26:49.865" v="699" actId="478"/>
          <ac:picMkLst>
            <pc:docMk/>
            <pc:sldMk cId="1135381196" sldId="275"/>
            <ac:picMk id="6" creationId="{00000000-0000-0000-0000-000000000000}"/>
          </ac:picMkLst>
        </pc:picChg>
        <pc:picChg chg="add mod">
          <ac:chgData name="Phan The Anh 20204941" userId="d5d33fba-8f62-455b-b5f2-b87fd63b6955" providerId="ADAL" clId="{DF03E02C-BB42-4895-BC12-57AE9659AFDB}" dt="2022-07-28T06:25:18.824" v="979" actId="14100"/>
          <ac:picMkLst>
            <pc:docMk/>
            <pc:sldMk cId="1135381196" sldId="275"/>
            <ac:picMk id="8" creationId="{9827394A-1C01-6F78-4DFC-22A3EB77FB6F}"/>
          </ac:picMkLst>
        </pc:picChg>
        <pc:picChg chg="del">
          <ac:chgData name="Phan The Anh 20204941" userId="d5d33fba-8f62-455b-b5f2-b87fd63b6955" providerId="ADAL" clId="{DF03E02C-BB42-4895-BC12-57AE9659AFDB}" dt="2022-07-27T11:26:49.865" v="699" actId="478"/>
          <ac:picMkLst>
            <pc:docMk/>
            <pc:sldMk cId="1135381196" sldId="275"/>
            <ac:picMk id="9" creationId="{00000000-0000-0000-0000-000000000000}"/>
          </ac:picMkLst>
        </pc:picChg>
        <pc:picChg chg="del">
          <ac:chgData name="Phan The Anh 20204941" userId="d5d33fba-8f62-455b-b5f2-b87fd63b6955" providerId="ADAL" clId="{DF03E02C-BB42-4895-BC12-57AE9659AFDB}" dt="2022-07-27T11:26:49.865" v="699" actId="478"/>
          <ac:picMkLst>
            <pc:docMk/>
            <pc:sldMk cId="1135381196" sldId="275"/>
            <ac:picMk id="12" creationId="{00000000-0000-0000-0000-000000000000}"/>
          </ac:picMkLst>
        </pc:picChg>
        <pc:picChg chg="del">
          <ac:chgData name="Phan The Anh 20204941" userId="d5d33fba-8f62-455b-b5f2-b87fd63b6955" providerId="ADAL" clId="{DF03E02C-BB42-4895-BC12-57AE9659AFDB}" dt="2022-07-27T11:26:49.865" v="699" actId="478"/>
          <ac:picMkLst>
            <pc:docMk/>
            <pc:sldMk cId="1135381196" sldId="275"/>
            <ac:picMk id="20" creationId="{00000000-0000-0000-0000-000000000000}"/>
          </ac:picMkLst>
        </pc:picChg>
        <pc:picChg chg="del">
          <ac:chgData name="Phan The Anh 20204941" userId="d5d33fba-8f62-455b-b5f2-b87fd63b6955" providerId="ADAL" clId="{DF03E02C-BB42-4895-BC12-57AE9659AFDB}" dt="2022-07-27T11:26:49.865" v="699" actId="478"/>
          <ac:picMkLst>
            <pc:docMk/>
            <pc:sldMk cId="1135381196" sldId="275"/>
            <ac:picMk id="21" creationId="{00000000-0000-0000-0000-000000000000}"/>
          </ac:picMkLst>
        </pc:picChg>
        <pc:picChg chg="del">
          <ac:chgData name="Phan The Anh 20204941" userId="d5d33fba-8f62-455b-b5f2-b87fd63b6955" providerId="ADAL" clId="{DF03E02C-BB42-4895-BC12-57AE9659AFDB}" dt="2022-07-27T11:26:49.865" v="699" actId="478"/>
          <ac:picMkLst>
            <pc:docMk/>
            <pc:sldMk cId="1135381196" sldId="275"/>
            <ac:picMk id="22" creationId="{00000000-0000-0000-0000-000000000000}"/>
          </ac:picMkLst>
        </pc:picChg>
        <pc:picChg chg="add mod">
          <ac:chgData name="Phan The Anh 20204941" userId="d5d33fba-8f62-455b-b5f2-b87fd63b6955" providerId="ADAL" clId="{DF03E02C-BB42-4895-BC12-57AE9659AFDB}" dt="2022-07-27T11:28:10.044" v="710" actId="1076"/>
          <ac:picMkLst>
            <pc:docMk/>
            <pc:sldMk cId="1135381196" sldId="275"/>
            <ac:picMk id="29" creationId="{E5723E82-986D-60D3-2F52-28E09DB3D3E6}"/>
          </ac:picMkLst>
        </pc:picChg>
      </pc:sldChg>
      <pc:sldChg chg="addSp delSp modSp add mod ord">
        <pc:chgData name="Phan The Anh 20204941" userId="d5d33fba-8f62-455b-b5f2-b87fd63b6955" providerId="ADAL" clId="{DF03E02C-BB42-4895-BC12-57AE9659AFDB}" dt="2022-07-28T06:49:11.154" v="1043" actId="1076"/>
        <pc:sldMkLst>
          <pc:docMk/>
          <pc:sldMk cId="5596496" sldId="276"/>
        </pc:sldMkLst>
        <pc:spChg chg="add mod">
          <ac:chgData name="Phan The Anh 20204941" userId="d5d33fba-8f62-455b-b5f2-b87fd63b6955" providerId="ADAL" clId="{DF03E02C-BB42-4895-BC12-57AE9659AFDB}" dt="2022-07-28T06:25:43.590" v="997"/>
          <ac:spMkLst>
            <pc:docMk/>
            <pc:sldMk cId="5596496" sldId="276"/>
            <ac:spMk id="9" creationId="{FFCE26E9-F016-F327-4C9C-0ABD969EB9BB}"/>
          </ac:spMkLst>
        </pc:spChg>
        <pc:picChg chg="add mod">
          <ac:chgData name="Phan The Anh 20204941" userId="d5d33fba-8f62-455b-b5f2-b87fd63b6955" providerId="ADAL" clId="{DF03E02C-BB42-4895-BC12-57AE9659AFDB}" dt="2022-07-28T06:49:11.154" v="1043" actId="1076"/>
          <ac:picMkLst>
            <pc:docMk/>
            <pc:sldMk cId="5596496" sldId="276"/>
            <ac:picMk id="3" creationId="{740C30F3-A07D-2C15-B49F-5E039BC93CD0}"/>
          </ac:picMkLst>
        </pc:picChg>
        <pc:picChg chg="add del">
          <ac:chgData name="Phan The Anh 20204941" userId="d5d33fba-8f62-455b-b5f2-b87fd63b6955" providerId="ADAL" clId="{DF03E02C-BB42-4895-BC12-57AE9659AFDB}" dt="2022-07-27T11:34:04.237" v="717" actId="22"/>
          <ac:picMkLst>
            <pc:docMk/>
            <pc:sldMk cId="5596496" sldId="276"/>
            <ac:picMk id="3" creationId="{E5CA57A3-2315-EA14-1957-52D4A6F02F82}"/>
          </ac:picMkLst>
        </pc:picChg>
        <pc:picChg chg="add del mod">
          <ac:chgData name="Phan The Anh 20204941" userId="d5d33fba-8f62-455b-b5f2-b87fd63b6955" providerId="ADAL" clId="{DF03E02C-BB42-4895-BC12-57AE9659AFDB}" dt="2022-07-28T06:48:48.378" v="1037" actId="478"/>
          <ac:picMkLst>
            <pc:docMk/>
            <pc:sldMk cId="5596496" sldId="276"/>
            <ac:picMk id="5" creationId="{B46C1A76-FF8F-BB52-B6B1-EBCBC5BB00B1}"/>
          </ac:picMkLst>
        </pc:picChg>
        <pc:picChg chg="add mod">
          <ac:chgData name="Phan The Anh 20204941" userId="d5d33fba-8f62-455b-b5f2-b87fd63b6955" providerId="ADAL" clId="{DF03E02C-BB42-4895-BC12-57AE9659AFDB}" dt="2022-07-28T06:25:43.590" v="997"/>
          <ac:picMkLst>
            <pc:docMk/>
            <pc:sldMk cId="5596496" sldId="276"/>
            <ac:picMk id="8" creationId="{269A44FF-4C11-D0B8-7408-17186CBD0F0C}"/>
          </ac:picMkLst>
        </pc:picChg>
        <pc:picChg chg="del">
          <ac:chgData name="Phan The Anh 20204941" userId="d5d33fba-8f62-455b-b5f2-b87fd63b6955" providerId="ADAL" clId="{DF03E02C-BB42-4895-BC12-57AE9659AFDB}" dt="2022-07-27T11:34:04.556" v="718" actId="478"/>
          <ac:picMkLst>
            <pc:docMk/>
            <pc:sldMk cId="5596496" sldId="276"/>
            <ac:picMk id="29" creationId="{E5723E82-986D-60D3-2F52-28E09DB3D3E6}"/>
          </ac:picMkLst>
        </pc:picChg>
      </pc:sldChg>
      <pc:sldChg chg="addSp delSp modSp add mod">
        <pc:chgData name="Phan The Anh 20204941" userId="d5d33fba-8f62-455b-b5f2-b87fd63b6955" providerId="ADAL" clId="{DF03E02C-BB42-4895-BC12-57AE9659AFDB}" dt="2022-07-28T06:25:55.060" v="999" actId="1076"/>
        <pc:sldMkLst>
          <pc:docMk/>
          <pc:sldMk cId="2940044931" sldId="277"/>
        </pc:sldMkLst>
        <pc:spChg chg="add mod">
          <ac:chgData name="Phan The Anh 20204941" userId="d5d33fba-8f62-455b-b5f2-b87fd63b6955" providerId="ADAL" clId="{DF03E02C-BB42-4895-BC12-57AE9659AFDB}" dt="2022-07-28T06:25:46.657" v="998"/>
          <ac:spMkLst>
            <pc:docMk/>
            <pc:sldMk cId="2940044931" sldId="277"/>
            <ac:spMk id="9" creationId="{E3148AE8-DA63-B1AA-A813-C00BC9BC8F81}"/>
          </ac:spMkLst>
        </pc:spChg>
        <pc:picChg chg="add del mod">
          <ac:chgData name="Phan The Anh 20204941" userId="d5d33fba-8f62-455b-b5f2-b87fd63b6955" providerId="ADAL" clId="{DF03E02C-BB42-4895-BC12-57AE9659AFDB}" dt="2022-07-27T11:46:00.456" v="756" actId="478"/>
          <ac:picMkLst>
            <pc:docMk/>
            <pc:sldMk cId="2940044931" sldId="277"/>
            <ac:picMk id="3" creationId="{64021E75-A5FD-181E-F90D-F36CBF67DDDD}"/>
          </ac:picMkLst>
        </pc:picChg>
        <pc:picChg chg="add mod">
          <ac:chgData name="Phan The Anh 20204941" userId="d5d33fba-8f62-455b-b5f2-b87fd63b6955" providerId="ADAL" clId="{DF03E02C-BB42-4895-BC12-57AE9659AFDB}" dt="2022-07-28T06:25:55.060" v="999" actId="1076"/>
          <ac:picMkLst>
            <pc:docMk/>
            <pc:sldMk cId="2940044931" sldId="277"/>
            <ac:picMk id="5" creationId="{4406023F-AD96-F0F0-6CBF-BD5AFEB6C9E8}"/>
          </ac:picMkLst>
        </pc:picChg>
        <pc:picChg chg="add mod">
          <ac:chgData name="Phan The Anh 20204941" userId="d5d33fba-8f62-455b-b5f2-b87fd63b6955" providerId="ADAL" clId="{DF03E02C-BB42-4895-BC12-57AE9659AFDB}" dt="2022-07-28T06:25:46.657" v="998"/>
          <ac:picMkLst>
            <pc:docMk/>
            <pc:sldMk cId="2940044931" sldId="277"/>
            <ac:picMk id="8" creationId="{0A6AE78A-966C-82E5-2E9A-CA7348BF8BF6}"/>
          </ac:picMkLst>
        </pc:picChg>
        <pc:picChg chg="del">
          <ac:chgData name="Phan The Anh 20204941" userId="d5d33fba-8f62-455b-b5f2-b87fd63b6955" providerId="ADAL" clId="{DF03E02C-BB42-4895-BC12-57AE9659AFDB}" dt="2022-07-27T11:40:13.746" v="725" actId="478"/>
          <ac:picMkLst>
            <pc:docMk/>
            <pc:sldMk cId="2940044931" sldId="277"/>
            <ac:picMk id="29" creationId="{E5723E82-986D-60D3-2F52-28E09DB3D3E6}"/>
          </ac:picMkLst>
        </pc:picChg>
      </pc:sldChg>
      <pc:sldChg chg="addSp delSp modSp add mod">
        <pc:chgData name="Phan The Anh 20204941" userId="d5d33fba-8f62-455b-b5f2-b87fd63b6955" providerId="ADAL" clId="{DF03E02C-BB42-4895-BC12-57AE9659AFDB}" dt="2022-07-28T06:26:33.611" v="1030" actId="1076"/>
        <pc:sldMkLst>
          <pc:docMk/>
          <pc:sldMk cId="312296531" sldId="278"/>
        </pc:sldMkLst>
        <pc:spChg chg="add mod">
          <ac:chgData name="Phan The Anh 20204941" userId="d5d33fba-8f62-455b-b5f2-b87fd63b6955" providerId="ADAL" clId="{DF03E02C-BB42-4895-BC12-57AE9659AFDB}" dt="2022-07-28T06:26:28.273" v="1029" actId="1076"/>
          <ac:spMkLst>
            <pc:docMk/>
            <pc:sldMk cId="312296531" sldId="278"/>
            <ac:spMk id="9" creationId="{63CB897A-BCC5-6022-C88A-510ED05FF1C8}"/>
          </ac:spMkLst>
        </pc:spChg>
        <pc:picChg chg="add del mod">
          <ac:chgData name="Phan The Anh 20204941" userId="d5d33fba-8f62-455b-b5f2-b87fd63b6955" providerId="ADAL" clId="{DF03E02C-BB42-4895-BC12-57AE9659AFDB}" dt="2022-07-27T11:44:23.015" v="737" actId="21"/>
          <ac:picMkLst>
            <pc:docMk/>
            <pc:sldMk cId="312296531" sldId="278"/>
            <ac:picMk id="3" creationId="{E9B3470C-52E9-E353-BBA0-DCE1AB56A6AC}"/>
          </ac:picMkLst>
        </pc:picChg>
        <pc:picChg chg="add mod">
          <ac:chgData name="Phan The Anh 20204941" userId="d5d33fba-8f62-455b-b5f2-b87fd63b6955" providerId="ADAL" clId="{DF03E02C-BB42-4895-BC12-57AE9659AFDB}" dt="2022-07-28T06:26:33.611" v="1030" actId="1076"/>
          <ac:picMkLst>
            <pc:docMk/>
            <pc:sldMk cId="312296531" sldId="278"/>
            <ac:picMk id="5" creationId="{B1A58735-29EB-A498-64AF-C331493A31C3}"/>
          </ac:picMkLst>
        </pc:picChg>
        <pc:picChg chg="add mod">
          <ac:chgData name="Phan The Anh 20204941" userId="d5d33fba-8f62-455b-b5f2-b87fd63b6955" providerId="ADAL" clId="{DF03E02C-BB42-4895-BC12-57AE9659AFDB}" dt="2022-07-28T06:26:08.184" v="1000"/>
          <ac:picMkLst>
            <pc:docMk/>
            <pc:sldMk cId="312296531" sldId="278"/>
            <ac:picMk id="8" creationId="{9D321467-09FF-033F-25C3-74065EC7270A}"/>
          </ac:picMkLst>
        </pc:picChg>
        <pc:picChg chg="del">
          <ac:chgData name="Phan The Anh 20204941" userId="d5d33fba-8f62-455b-b5f2-b87fd63b6955" providerId="ADAL" clId="{DF03E02C-BB42-4895-BC12-57AE9659AFDB}" dt="2022-07-27T11:44:04.650" v="732" actId="478"/>
          <ac:picMkLst>
            <pc:docMk/>
            <pc:sldMk cId="312296531" sldId="278"/>
            <ac:picMk id="29" creationId="{E5723E82-986D-60D3-2F52-28E09DB3D3E6}"/>
          </ac:picMkLst>
        </pc:picChg>
      </pc:sldChg>
      <pc:sldChg chg="addSp delSp modSp add mod">
        <pc:chgData name="Phan The Anh 20204941" userId="d5d33fba-8f62-455b-b5f2-b87fd63b6955" providerId="ADAL" clId="{DF03E02C-BB42-4895-BC12-57AE9659AFDB}" dt="2022-07-28T06:27:18.902" v="1036" actId="21"/>
        <pc:sldMkLst>
          <pc:docMk/>
          <pc:sldMk cId="1577449326" sldId="279"/>
        </pc:sldMkLst>
        <pc:spChg chg="add del mod">
          <ac:chgData name="Phan The Anh 20204941" userId="d5d33fba-8f62-455b-b5f2-b87fd63b6955" providerId="ADAL" clId="{DF03E02C-BB42-4895-BC12-57AE9659AFDB}" dt="2022-07-28T06:27:18.902" v="1036" actId="21"/>
          <ac:spMkLst>
            <pc:docMk/>
            <pc:sldMk cId="1577449326" sldId="279"/>
            <ac:spMk id="9" creationId="{8DEF7240-0738-8D49-2196-002B4A48B53B}"/>
          </ac:spMkLst>
        </pc:spChg>
        <pc:spChg chg="add mod">
          <ac:chgData name="Phan The Anh 20204941" userId="d5d33fba-8f62-455b-b5f2-b87fd63b6955" providerId="ADAL" clId="{DF03E02C-BB42-4895-BC12-57AE9659AFDB}" dt="2022-07-28T06:27:11.365" v="1035"/>
          <ac:spMkLst>
            <pc:docMk/>
            <pc:sldMk cId="1577449326" sldId="279"/>
            <ac:spMk id="11" creationId="{119EA0ED-9A85-2C59-99A7-CCF7BE1BC5B7}"/>
          </ac:spMkLst>
        </pc:spChg>
        <pc:picChg chg="add mod">
          <ac:chgData name="Phan The Anh 20204941" userId="d5d33fba-8f62-455b-b5f2-b87fd63b6955" providerId="ADAL" clId="{DF03E02C-BB42-4895-BC12-57AE9659AFDB}" dt="2022-07-27T11:45:23.954" v="748" actId="1076"/>
          <ac:picMkLst>
            <pc:docMk/>
            <pc:sldMk cId="1577449326" sldId="279"/>
            <ac:picMk id="3" creationId="{5CEE802E-AE1A-DFF7-A870-0E69E15287AE}"/>
          </ac:picMkLst>
        </pc:picChg>
        <pc:picChg chg="add del mod">
          <ac:chgData name="Phan The Anh 20204941" userId="d5d33fba-8f62-455b-b5f2-b87fd63b6955" providerId="ADAL" clId="{DF03E02C-BB42-4895-BC12-57AE9659AFDB}" dt="2022-07-28T06:27:18.902" v="1036" actId="21"/>
          <ac:picMkLst>
            <pc:docMk/>
            <pc:sldMk cId="1577449326" sldId="279"/>
            <ac:picMk id="8" creationId="{01489F71-5CB9-1D8C-2D79-F296732AAE5E}"/>
          </ac:picMkLst>
        </pc:picChg>
        <pc:picChg chg="add mod">
          <ac:chgData name="Phan The Anh 20204941" userId="d5d33fba-8f62-455b-b5f2-b87fd63b6955" providerId="ADAL" clId="{DF03E02C-BB42-4895-BC12-57AE9659AFDB}" dt="2022-07-28T06:27:11.365" v="1035"/>
          <ac:picMkLst>
            <pc:docMk/>
            <pc:sldMk cId="1577449326" sldId="279"/>
            <ac:picMk id="10" creationId="{9ED3CC23-67CE-A21E-3808-5E0EFDF212E8}"/>
          </ac:picMkLst>
        </pc:picChg>
        <pc:picChg chg="del">
          <ac:chgData name="Phan The Anh 20204941" userId="d5d33fba-8f62-455b-b5f2-b87fd63b6955" providerId="ADAL" clId="{DF03E02C-BB42-4895-BC12-57AE9659AFDB}" dt="2022-07-27T11:45:17.520" v="742" actId="478"/>
          <ac:picMkLst>
            <pc:docMk/>
            <pc:sldMk cId="1577449326" sldId="279"/>
            <ac:picMk id="29" creationId="{E5723E82-986D-60D3-2F52-28E09DB3D3E6}"/>
          </ac:picMkLst>
        </pc:picChg>
      </pc:sldChg>
      <pc:sldChg chg="addSp delSp modSp add mod">
        <pc:chgData name="Phan The Anh 20204941" userId="d5d33fba-8f62-455b-b5f2-b87fd63b6955" providerId="ADAL" clId="{DF03E02C-BB42-4895-BC12-57AE9659AFDB}" dt="2022-07-28T06:26:58.357" v="1034" actId="1076"/>
        <pc:sldMkLst>
          <pc:docMk/>
          <pc:sldMk cId="1245734283" sldId="280"/>
        </pc:sldMkLst>
        <pc:spChg chg="add mod">
          <ac:chgData name="Phan The Anh 20204941" userId="d5d33fba-8f62-455b-b5f2-b87fd63b6955" providerId="ADAL" clId="{DF03E02C-BB42-4895-BC12-57AE9659AFDB}" dt="2022-07-28T06:26:58.357" v="1034" actId="1076"/>
          <ac:spMkLst>
            <pc:docMk/>
            <pc:sldMk cId="1245734283" sldId="280"/>
            <ac:spMk id="9" creationId="{9201EB14-A0A4-F1D5-72E0-6CED0AD770F4}"/>
          </ac:spMkLst>
        </pc:spChg>
        <pc:picChg chg="add mod">
          <ac:chgData name="Phan The Anh 20204941" userId="d5d33fba-8f62-455b-b5f2-b87fd63b6955" providerId="ADAL" clId="{DF03E02C-BB42-4895-BC12-57AE9659AFDB}" dt="2022-07-27T11:45:56.026" v="755" actId="1076"/>
          <ac:picMkLst>
            <pc:docMk/>
            <pc:sldMk cId="1245734283" sldId="280"/>
            <ac:picMk id="3" creationId="{4AFBEA65-4EE9-A8EA-09AF-D59EA6FB3867}"/>
          </ac:picMkLst>
        </pc:picChg>
        <pc:picChg chg="add mod">
          <ac:chgData name="Phan The Anh 20204941" userId="d5d33fba-8f62-455b-b5f2-b87fd63b6955" providerId="ADAL" clId="{DF03E02C-BB42-4895-BC12-57AE9659AFDB}" dt="2022-07-28T06:26:58.357" v="1034" actId="1076"/>
          <ac:picMkLst>
            <pc:docMk/>
            <pc:sldMk cId="1245734283" sldId="280"/>
            <ac:picMk id="8" creationId="{B4718760-F485-BE76-303C-11EDEFE1956B}"/>
          </ac:picMkLst>
        </pc:picChg>
        <pc:picChg chg="del">
          <ac:chgData name="Phan The Anh 20204941" userId="d5d33fba-8f62-455b-b5f2-b87fd63b6955" providerId="ADAL" clId="{DF03E02C-BB42-4895-BC12-57AE9659AFDB}" dt="2022-07-27T11:45:49.747" v="749" actId="478"/>
          <ac:picMkLst>
            <pc:docMk/>
            <pc:sldMk cId="1245734283" sldId="280"/>
            <ac:picMk id="29" creationId="{E5723E82-986D-60D3-2F52-28E09DB3D3E6}"/>
          </ac:picMkLst>
        </pc:picChg>
      </pc:sldChg>
      <pc:sldChg chg="addSp delSp new del mod">
        <pc:chgData name="Phan The Anh 20204941" userId="d5d33fba-8f62-455b-b5f2-b87fd63b6955" providerId="ADAL" clId="{DF03E02C-BB42-4895-BC12-57AE9659AFDB}" dt="2022-07-28T06:55:10.088" v="1048" actId="2696"/>
        <pc:sldMkLst>
          <pc:docMk/>
          <pc:sldMk cId="1200501518" sldId="281"/>
        </pc:sldMkLst>
        <pc:graphicFrameChg chg="add del">
          <ac:chgData name="Phan The Anh 20204941" userId="d5d33fba-8f62-455b-b5f2-b87fd63b6955" providerId="ADAL" clId="{DF03E02C-BB42-4895-BC12-57AE9659AFDB}" dt="2022-07-28T06:55:01.774" v="1046" actId="3680"/>
          <ac:graphicFrameMkLst>
            <pc:docMk/>
            <pc:sldMk cId="1200501518" sldId="281"/>
            <ac:graphicFrameMk id="2" creationId="{4B0B753A-5C16-E40D-586A-F599D85EA78E}"/>
          </ac:graphicFrameMkLst>
        </pc:graphicFrameChg>
      </pc:sldChg>
      <pc:sldChg chg="addSp delSp modSp add mod">
        <pc:chgData name="Phan The Anh 20204941" userId="d5d33fba-8f62-455b-b5f2-b87fd63b6955" providerId="ADAL" clId="{DF03E02C-BB42-4895-BC12-57AE9659AFDB}" dt="2022-07-28T07:03:00.867" v="1442" actId="20577"/>
        <pc:sldMkLst>
          <pc:docMk/>
          <pc:sldMk cId="1238652539" sldId="282"/>
        </pc:sldMkLst>
        <pc:spChg chg="del mod">
          <ac:chgData name="Phan The Anh 20204941" userId="d5d33fba-8f62-455b-b5f2-b87fd63b6955" providerId="ADAL" clId="{DF03E02C-BB42-4895-BC12-57AE9659AFDB}" dt="2022-07-28T06:55:19.636" v="1053"/>
          <ac:spMkLst>
            <pc:docMk/>
            <pc:sldMk cId="1238652539" sldId="282"/>
            <ac:spMk id="9" creationId="{9201EB14-A0A4-F1D5-72E0-6CED0AD770F4}"/>
          </ac:spMkLst>
        </pc:spChg>
        <pc:spChg chg="mod">
          <ac:chgData name="Phan The Anh 20204941" userId="d5d33fba-8f62-455b-b5f2-b87fd63b6955" providerId="ADAL" clId="{DF03E02C-BB42-4895-BC12-57AE9659AFDB}" dt="2022-07-28T07:03:00.867" v="1442" actId="20577"/>
          <ac:spMkLst>
            <pc:docMk/>
            <pc:sldMk cId="1238652539" sldId="282"/>
            <ac:spMk id="18" creationId="{00000000-0000-0000-0000-000000000000}"/>
          </ac:spMkLst>
        </pc:spChg>
        <pc:graphicFrameChg chg="add mod modGraphic">
          <ac:chgData name="Phan The Anh 20204941" userId="d5d33fba-8f62-455b-b5f2-b87fd63b6955" providerId="ADAL" clId="{DF03E02C-BB42-4895-BC12-57AE9659AFDB}" dt="2022-07-28T07:02:27.528" v="1439" actId="20577"/>
          <ac:graphicFrameMkLst>
            <pc:docMk/>
            <pc:sldMk cId="1238652539" sldId="282"/>
            <ac:graphicFrameMk id="2" creationId="{76A17554-B76E-DA77-F507-F10A240ED23A}"/>
          </ac:graphicFrameMkLst>
        </pc:graphicFrameChg>
        <pc:picChg chg="del">
          <ac:chgData name="Phan The Anh 20204941" userId="d5d33fba-8f62-455b-b5f2-b87fd63b6955" providerId="ADAL" clId="{DF03E02C-BB42-4895-BC12-57AE9659AFDB}" dt="2022-07-28T06:55:14.104" v="1049" actId="21"/>
          <ac:picMkLst>
            <pc:docMk/>
            <pc:sldMk cId="1238652539" sldId="282"/>
            <ac:picMk id="3" creationId="{4AFBEA65-4EE9-A8EA-09AF-D59EA6FB3867}"/>
          </ac:picMkLst>
        </pc:picChg>
        <pc:picChg chg="del">
          <ac:chgData name="Phan The Anh 20204941" userId="d5d33fba-8f62-455b-b5f2-b87fd63b6955" providerId="ADAL" clId="{DF03E02C-BB42-4895-BC12-57AE9659AFDB}" dt="2022-07-28T06:55:15.296" v="1050" actId="478"/>
          <ac:picMkLst>
            <pc:docMk/>
            <pc:sldMk cId="1238652539" sldId="282"/>
            <ac:picMk id="8" creationId="{B4718760-F485-BE76-303C-11EDEFE1956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0" y="-335543"/>
            <a:ext cx="18288000" cy="7483224"/>
            <a:chOff x="0" y="0"/>
            <a:chExt cx="6186311" cy="2531362"/>
          </a:xfrm>
        </p:grpSpPr>
        <p:sp>
          <p:nvSpPr>
            <p:cNvPr id="3" name="Freeform 3"/>
            <p:cNvSpPr/>
            <p:nvPr/>
          </p:nvSpPr>
          <p:spPr>
            <a:xfrm>
              <a:off x="0" y="0"/>
              <a:ext cx="6186311" cy="2531362"/>
            </a:xfrm>
            <a:custGeom>
              <a:avLst/>
              <a:gdLst/>
              <a:ahLst/>
              <a:cxnLst/>
              <a:rect l="l" t="t" r="r" b="b"/>
              <a:pathLst>
                <a:path w="6186311" h="2531362">
                  <a:moveTo>
                    <a:pt x="6061851" y="2531362"/>
                  </a:moveTo>
                  <a:lnTo>
                    <a:pt x="124460" y="2531362"/>
                  </a:lnTo>
                  <a:cubicBezTo>
                    <a:pt x="55880" y="2531362"/>
                    <a:pt x="0" y="2475482"/>
                    <a:pt x="0" y="2406902"/>
                  </a:cubicBezTo>
                  <a:lnTo>
                    <a:pt x="0" y="124460"/>
                  </a:lnTo>
                  <a:cubicBezTo>
                    <a:pt x="0" y="55880"/>
                    <a:pt x="55880" y="0"/>
                    <a:pt x="124460" y="0"/>
                  </a:cubicBezTo>
                  <a:lnTo>
                    <a:pt x="6061851" y="0"/>
                  </a:lnTo>
                  <a:cubicBezTo>
                    <a:pt x="6130431" y="0"/>
                    <a:pt x="6186311" y="55880"/>
                    <a:pt x="6186311" y="124460"/>
                  </a:cubicBezTo>
                  <a:lnTo>
                    <a:pt x="6186311" y="2406902"/>
                  </a:lnTo>
                  <a:cubicBezTo>
                    <a:pt x="6186311" y="2475482"/>
                    <a:pt x="6130431" y="2531362"/>
                    <a:pt x="6061851" y="2531362"/>
                  </a:cubicBezTo>
                  <a:close/>
                </a:path>
              </a:pathLst>
            </a:custGeom>
            <a:solidFill>
              <a:srgbClr val="B8D6F6"/>
            </a:solidFill>
          </p:spPr>
        </p:sp>
      </p:grpSp>
      <p:grpSp>
        <p:nvGrpSpPr>
          <p:cNvPr id="4" name="Group 4"/>
          <p:cNvGrpSpPr>
            <a:grpSpLocks noChangeAspect="1"/>
          </p:cNvGrpSpPr>
          <p:nvPr/>
        </p:nvGrpSpPr>
        <p:grpSpPr>
          <a:xfrm>
            <a:off x="11285527" y="1028700"/>
            <a:ext cx="5486400" cy="822960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25000" r="-25000"/>
              </a:stretch>
            </a:blipFill>
          </p:spPr>
        </p:sp>
      </p:grpSp>
      <p:sp>
        <p:nvSpPr>
          <p:cNvPr id="6" name="TextBox 6"/>
          <p:cNvSpPr txBox="1"/>
          <p:nvPr/>
        </p:nvSpPr>
        <p:spPr>
          <a:xfrm>
            <a:off x="1028700" y="1095375"/>
            <a:ext cx="9064878" cy="3116238"/>
          </a:xfrm>
          <a:prstGeom prst="rect">
            <a:avLst/>
          </a:prstGeom>
        </p:spPr>
        <p:txBody>
          <a:bodyPr lIns="0" tIns="0" rIns="0" bIns="0" rtlCol="0" anchor="t">
            <a:spAutoFit/>
          </a:bodyPr>
          <a:lstStyle/>
          <a:p>
            <a:pPr>
              <a:lnSpc>
                <a:spcPts val="8112"/>
              </a:lnSpc>
            </a:pPr>
            <a:r>
              <a:rPr lang="en-US" sz="7374">
                <a:solidFill>
                  <a:srgbClr val="0F3256"/>
                </a:solidFill>
                <a:latin typeface="Roboto Bold"/>
              </a:rPr>
              <a:t>QUẢN LÝ PHÒNG VÀ DỊCH VỤ CỦA </a:t>
            </a:r>
          </a:p>
          <a:p>
            <a:pPr>
              <a:lnSpc>
                <a:spcPts val="8112"/>
              </a:lnSpc>
            </a:pPr>
            <a:r>
              <a:rPr lang="en-US" sz="7375">
                <a:solidFill>
                  <a:srgbClr val="0F3256"/>
                </a:solidFill>
                <a:latin typeface="Roboto Bold"/>
              </a:rPr>
              <a:t>KHÁCH SẠN</a:t>
            </a:r>
          </a:p>
        </p:txBody>
      </p:sp>
      <p:sp>
        <p:nvSpPr>
          <p:cNvPr id="7" name="TextBox 7"/>
          <p:cNvSpPr txBox="1"/>
          <p:nvPr/>
        </p:nvSpPr>
        <p:spPr>
          <a:xfrm>
            <a:off x="665933" y="7324788"/>
            <a:ext cx="7140169" cy="2465419"/>
          </a:xfrm>
          <a:prstGeom prst="rect">
            <a:avLst/>
          </a:prstGeom>
        </p:spPr>
        <p:txBody>
          <a:bodyPr lIns="0" tIns="0" rIns="0" bIns="0" rtlCol="0" anchor="t">
            <a:spAutoFit/>
          </a:bodyPr>
          <a:lstStyle/>
          <a:p>
            <a:pPr>
              <a:lnSpc>
                <a:spcPts val="3919"/>
              </a:lnSpc>
            </a:pPr>
            <a:r>
              <a:rPr lang="en-US" sz="2799">
                <a:solidFill>
                  <a:srgbClr val="0F3256"/>
                </a:solidFill>
                <a:latin typeface="Roboto"/>
              </a:rPr>
              <a:t>Giảng viên hướng dẫn: Nguyễn Thị Oanh</a:t>
            </a:r>
          </a:p>
          <a:p>
            <a:pPr>
              <a:lnSpc>
                <a:spcPts val="3919"/>
              </a:lnSpc>
            </a:pPr>
            <a:r>
              <a:rPr lang="en-US" sz="2799">
                <a:solidFill>
                  <a:srgbClr val="0F3256"/>
                </a:solidFill>
                <a:latin typeface="Roboto"/>
              </a:rPr>
              <a:t>Nhóm sinh viên thực hiện:</a:t>
            </a:r>
          </a:p>
          <a:p>
            <a:pPr>
              <a:lnSpc>
                <a:spcPts val="3919"/>
              </a:lnSpc>
            </a:pPr>
            <a:r>
              <a:rPr lang="en-US" sz="2799">
                <a:solidFill>
                  <a:srgbClr val="0F3256"/>
                </a:solidFill>
                <a:latin typeface="Roboto"/>
              </a:rPr>
              <a:t>   	Phan Thế Anh		20204941</a:t>
            </a:r>
          </a:p>
          <a:p>
            <a:pPr>
              <a:lnSpc>
                <a:spcPts val="3919"/>
              </a:lnSpc>
            </a:pPr>
            <a:r>
              <a:rPr lang="en-US" sz="2800">
                <a:solidFill>
                  <a:srgbClr val="0F3256"/>
                </a:solidFill>
                <a:latin typeface="Roboto"/>
              </a:rPr>
              <a:t>   	Nguyễn Ngọc Anh	20184035</a:t>
            </a:r>
          </a:p>
          <a:p>
            <a:pPr>
              <a:lnSpc>
                <a:spcPts val="3919"/>
              </a:lnSpc>
            </a:pPr>
            <a:r>
              <a:rPr lang="en-US" sz="2800">
                <a:solidFill>
                  <a:srgbClr val="0F3256"/>
                </a:solidFill>
                <a:latin typeface="Roboto"/>
              </a:rPr>
              <a:t>	Vương Hoàng Anh	20180024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38552" y="1842930"/>
            <a:ext cx="9779466" cy="6601139"/>
          </a:xfrm>
          <a:prstGeom prst="rect">
            <a:avLst/>
          </a:prstGeom>
        </p:spPr>
      </p:pic>
      <p:pic>
        <p:nvPicPr>
          <p:cNvPr id="3" name="Picture 3"/>
          <p:cNvPicPr>
            <a:picLocks noChangeAspect="1"/>
          </p:cNvPicPr>
          <p:nvPr/>
        </p:nvPicPr>
        <p:blipFill>
          <a:blip r:embed="rId3"/>
          <a:srcRect/>
          <a:stretch>
            <a:fillRect/>
          </a:stretch>
        </p:blipFill>
        <p:spPr>
          <a:xfrm>
            <a:off x="11429015" y="2330787"/>
            <a:ext cx="5632467" cy="5625426"/>
          </a:xfrm>
          <a:prstGeom prst="rect">
            <a:avLst/>
          </a:prstGeom>
        </p:spPr>
      </p:pic>
      <p:grpSp>
        <p:nvGrpSpPr>
          <p:cNvPr id="4" name="Group 4"/>
          <p:cNvGrpSpPr>
            <a:grpSpLocks noChangeAspect="1"/>
          </p:cNvGrpSpPr>
          <p:nvPr/>
        </p:nvGrpSpPr>
        <p:grpSpPr>
          <a:xfrm>
            <a:off x="12005161" y="2903412"/>
            <a:ext cx="4480175" cy="4480175"/>
            <a:chOff x="0" y="0"/>
            <a:chExt cx="6350000" cy="6350000"/>
          </a:xfrm>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10" r="-10"/>
              </a:stretch>
            </a:blipFill>
          </p:spPr>
        </p:sp>
      </p:grpSp>
      <p:sp>
        <p:nvSpPr>
          <p:cNvPr id="6" name="AutoShape 6"/>
          <p:cNvSpPr/>
          <p:nvPr/>
        </p:nvSpPr>
        <p:spPr>
          <a:xfrm rot="5400000">
            <a:off x="5669428" y="5138738"/>
            <a:ext cx="10287000" cy="0"/>
          </a:xfrm>
          <a:prstGeom prst="line">
            <a:avLst/>
          </a:prstGeom>
          <a:ln w="9525" cap="rnd">
            <a:solidFill>
              <a:srgbClr val="C8C8C8"/>
            </a:solidFill>
            <a:prstDash val="solid"/>
            <a:headEnd type="none" w="sm" len="sm"/>
            <a:tailEnd type="none" w="sm" len="sm"/>
          </a:ln>
        </p:spPr>
      </p:sp>
      <p:sp>
        <p:nvSpPr>
          <p:cNvPr id="7" name="TextBox 7"/>
          <p:cNvSpPr txBox="1"/>
          <p:nvPr/>
        </p:nvSpPr>
        <p:spPr>
          <a:xfrm>
            <a:off x="2309064" y="4216559"/>
            <a:ext cx="6644788" cy="1796732"/>
          </a:xfrm>
          <a:prstGeom prst="rect">
            <a:avLst/>
          </a:prstGeom>
        </p:spPr>
        <p:txBody>
          <a:bodyPr lIns="0" tIns="0" rIns="0" bIns="0" rtlCol="0" anchor="t">
            <a:spAutoFit/>
          </a:bodyPr>
          <a:lstStyle/>
          <a:p>
            <a:pPr>
              <a:lnSpc>
                <a:spcPts val="7182"/>
              </a:lnSpc>
            </a:pPr>
            <a:r>
              <a:rPr lang="en-US" sz="5525">
                <a:solidFill>
                  <a:srgbClr val="0F3256"/>
                </a:solidFill>
                <a:latin typeface="Roboto Bold"/>
              </a:rPr>
              <a:t>B. THIẾT KẾ </a:t>
            </a:r>
          </a:p>
          <a:p>
            <a:pPr marL="0" lvl="0" indent="0">
              <a:lnSpc>
                <a:spcPts val="7182"/>
              </a:lnSpc>
            </a:pPr>
            <a:r>
              <a:rPr lang="en-US" sz="5525">
                <a:solidFill>
                  <a:srgbClr val="0F3256"/>
                </a:solidFill>
                <a:latin typeface="Roboto Bold"/>
              </a:rPr>
              <a:t>CƠ SỞ DỮ LIỆU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4988868" y="0"/>
            <a:ext cx="4399794" cy="10287000"/>
            <a:chOff x="0" y="0"/>
            <a:chExt cx="1488325" cy="3479800"/>
          </a:xfrm>
        </p:grpSpPr>
        <p:sp>
          <p:nvSpPr>
            <p:cNvPr id="3" name="Freeform 3"/>
            <p:cNvSpPr/>
            <p:nvPr/>
          </p:nvSpPr>
          <p:spPr>
            <a:xfrm>
              <a:off x="0" y="0"/>
              <a:ext cx="1488326" cy="3479800"/>
            </a:xfrm>
            <a:custGeom>
              <a:avLst/>
              <a:gdLst/>
              <a:ahLst/>
              <a:cxnLst/>
              <a:rect l="l" t="t" r="r" b="b"/>
              <a:pathLst>
                <a:path w="1488326" h="3479800">
                  <a:moveTo>
                    <a:pt x="1363865" y="3479800"/>
                  </a:moveTo>
                  <a:lnTo>
                    <a:pt x="124460" y="3479800"/>
                  </a:lnTo>
                  <a:cubicBezTo>
                    <a:pt x="55880" y="3479800"/>
                    <a:pt x="0" y="3423920"/>
                    <a:pt x="0" y="3355340"/>
                  </a:cubicBezTo>
                  <a:lnTo>
                    <a:pt x="0" y="124460"/>
                  </a:lnTo>
                  <a:cubicBezTo>
                    <a:pt x="0" y="55880"/>
                    <a:pt x="55880" y="0"/>
                    <a:pt x="124460" y="0"/>
                  </a:cubicBezTo>
                  <a:lnTo>
                    <a:pt x="1363865" y="0"/>
                  </a:lnTo>
                  <a:cubicBezTo>
                    <a:pt x="1432446" y="0"/>
                    <a:pt x="1488326" y="55880"/>
                    <a:pt x="1488326" y="124460"/>
                  </a:cubicBezTo>
                  <a:lnTo>
                    <a:pt x="1488326" y="3355340"/>
                  </a:lnTo>
                  <a:cubicBezTo>
                    <a:pt x="1488326" y="3423920"/>
                    <a:pt x="1432446" y="3479800"/>
                    <a:pt x="1363865" y="3479800"/>
                  </a:cubicBezTo>
                  <a:close/>
                </a:path>
              </a:pathLst>
            </a:custGeom>
            <a:solidFill>
              <a:srgbClr val="B8D6F6"/>
            </a:solidFill>
          </p:spPr>
        </p:sp>
      </p:grpSp>
      <p:sp>
        <p:nvSpPr>
          <p:cNvPr id="6" name="TextBox 6"/>
          <p:cNvSpPr txBox="1"/>
          <p:nvPr/>
        </p:nvSpPr>
        <p:spPr>
          <a:xfrm>
            <a:off x="1028700" y="877435"/>
            <a:ext cx="11489081" cy="1042670"/>
          </a:xfrm>
          <a:prstGeom prst="rect">
            <a:avLst/>
          </a:prstGeom>
        </p:spPr>
        <p:txBody>
          <a:bodyPr lIns="0" tIns="0" rIns="0" bIns="0" rtlCol="0" anchor="t">
            <a:spAutoFit/>
          </a:bodyPr>
          <a:lstStyle/>
          <a:p>
            <a:pPr marL="0" lvl="0" indent="0" algn="l">
              <a:lnSpc>
                <a:spcPts val="8320"/>
              </a:lnSpc>
              <a:spcBef>
                <a:spcPct val="0"/>
              </a:spcBef>
            </a:pPr>
            <a:r>
              <a:rPr lang="en-US" sz="6400">
                <a:solidFill>
                  <a:srgbClr val="0F3256"/>
                </a:solidFill>
                <a:latin typeface="Roboto"/>
              </a:rPr>
              <a:t>I . SƠ ĐỒ THỰC THỂ LIÊN KẾT</a:t>
            </a:r>
          </a:p>
        </p:txBody>
      </p:sp>
      <p:pic>
        <p:nvPicPr>
          <p:cNvPr id="3074" name="Picture 2" descr="Tối ưu database WordPress: Hướng dẫn toàn diện - Speed.Family">
            <a:extLst>
              <a:ext uri="{FF2B5EF4-FFF2-40B4-BE49-F238E27FC236}">
                <a16:creationId xmlns:a16="http://schemas.microsoft.com/office/drawing/2014/main" id="{C40DC13F-BD0A-4566-D61C-EB17AA373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920105"/>
            <a:ext cx="7391400" cy="8011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0" y="5236822"/>
            <a:ext cx="18278475" cy="0"/>
          </a:xfrm>
          <a:prstGeom prst="line">
            <a:avLst/>
          </a:prstGeom>
          <a:ln w="95250" cap="rnd">
            <a:solidFill>
              <a:srgbClr val="C8C8C8"/>
            </a:solidFill>
            <a:prstDash val="solid"/>
            <a:headEnd type="none" w="sm" len="sm"/>
            <a:tailEnd type="none" w="sm" len="sm"/>
          </a:ln>
        </p:spPr>
      </p:sp>
      <p:sp>
        <p:nvSpPr>
          <p:cNvPr id="3" name="TextBox 3"/>
          <p:cNvSpPr txBox="1"/>
          <p:nvPr/>
        </p:nvSpPr>
        <p:spPr>
          <a:xfrm>
            <a:off x="1784301" y="6095707"/>
            <a:ext cx="3284840" cy="500380"/>
          </a:xfrm>
          <a:prstGeom prst="rect">
            <a:avLst/>
          </a:prstGeom>
        </p:spPr>
        <p:txBody>
          <a:bodyPr lIns="0" tIns="0" rIns="0" bIns="0" rtlCol="0" anchor="t">
            <a:spAutoFit/>
          </a:bodyPr>
          <a:lstStyle/>
          <a:p>
            <a:pPr algn="ctr">
              <a:lnSpc>
                <a:spcPts val="3919"/>
              </a:lnSpc>
              <a:spcBef>
                <a:spcPct val="0"/>
              </a:spcBef>
            </a:pPr>
            <a:r>
              <a:rPr lang="en-US" sz="2800">
                <a:solidFill>
                  <a:srgbClr val="0F3256"/>
                </a:solidFill>
                <a:latin typeface="Roboto"/>
              </a:rPr>
              <a:t>Liên kết 1-1</a:t>
            </a:r>
          </a:p>
        </p:txBody>
      </p:sp>
      <p:sp>
        <p:nvSpPr>
          <p:cNvPr id="4" name="TextBox 4"/>
          <p:cNvSpPr txBox="1"/>
          <p:nvPr/>
        </p:nvSpPr>
        <p:spPr>
          <a:xfrm>
            <a:off x="7511105" y="6045735"/>
            <a:ext cx="3284840" cy="500380"/>
          </a:xfrm>
          <a:prstGeom prst="rect">
            <a:avLst/>
          </a:prstGeom>
        </p:spPr>
        <p:txBody>
          <a:bodyPr lIns="0" tIns="0" rIns="0" bIns="0" rtlCol="0" anchor="t">
            <a:spAutoFit/>
          </a:bodyPr>
          <a:lstStyle/>
          <a:p>
            <a:pPr algn="ctr">
              <a:lnSpc>
                <a:spcPts val="3919"/>
              </a:lnSpc>
              <a:spcBef>
                <a:spcPct val="0"/>
              </a:spcBef>
            </a:pPr>
            <a:r>
              <a:rPr lang="en-US" sz="2800">
                <a:solidFill>
                  <a:srgbClr val="0F3256"/>
                </a:solidFill>
                <a:latin typeface="Roboto"/>
              </a:rPr>
              <a:t>Liên kết 1-n</a:t>
            </a:r>
          </a:p>
        </p:txBody>
      </p:sp>
      <p:sp>
        <p:nvSpPr>
          <p:cNvPr id="5" name="TextBox 5"/>
          <p:cNvSpPr txBox="1"/>
          <p:nvPr/>
        </p:nvSpPr>
        <p:spPr>
          <a:xfrm>
            <a:off x="13234345" y="6145680"/>
            <a:ext cx="3284840" cy="500380"/>
          </a:xfrm>
          <a:prstGeom prst="rect">
            <a:avLst/>
          </a:prstGeom>
        </p:spPr>
        <p:txBody>
          <a:bodyPr lIns="0" tIns="0" rIns="0" bIns="0" rtlCol="0" anchor="t">
            <a:spAutoFit/>
          </a:bodyPr>
          <a:lstStyle/>
          <a:p>
            <a:pPr algn="ctr">
              <a:lnSpc>
                <a:spcPts val="3919"/>
              </a:lnSpc>
              <a:spcBef>
                <a:spcPct val="0"/>
              </a:spcBef>
            </a:pPr>
            <a:r>
              <a:rPr lang="en-US" sz="2800">
                <a:solidFill>
                  <a:srgbClr val="0F3256"/>
                </a:solidFill>
                <a:latin typeface="Roboto"/>
              </a:rPr>
              <a:t>Liên kết n-n</a:t>
            </a:r>
          </a:p>
        </p:txBody>
      </p:sp>
      <p:pic>
        <p:nvPicPr>
          <p:cNvPr id="6" name="Picture 6"/>
          <p:cNvPicPr>
            <a:picLocks noChangeAspect="1"/>
          </p:cNvPicPr>
          <p:nvPr/>
        </p:nvPicPr>
        <p:blipFill>
          <a:blip r:embed="rId2"/>
          <a:srcRect/>
          <a:stretch>
            <a:fillRect/>
          </a:stretch>
        </p:blipFill>
        <p:spPr>
          <a:xfrm>
            <a:off x="2899463" y="4609016"/>
            <a:ext cx="1257183" cy="1255612"/>
          </a:xfrm>
          <a:prstGeom prst="rect">
            <a:avLst/>
          </a:prstGeom>
        </p:spPr>
      </p:pic>
      <p:grpSp>
        <p:nvGrpSpPr>
          <p:cNvPr id="7" name="Group 7"/>
          <p:cNvGrpSpPr/>
          <p:nvPr/>
        </p:nvGrpSpPr>
        <p:grpSpPr>
          <a:xfrm>
            <a:off x="3112352" y="4821120"/>
            <a:ext cx="831404" cy="83140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pic>
        <p:nvPicPr>
          <p:cNvPr id="9" name="Picture 9"/>
          <p:cNvPicPr>
            <a:picLocks noChangeAspect="1"/>
          </p:cNvPicPr>
          <p:nvPr/>
        </p:nvPicPr>
        <p:blipFill>
          <a:blip r:embed="rId2"/>
          <a:srcRect/>
          <a:stretch>
            <a:fillRect/>
          </a:stretch>
        </p:blipFill>
        <p:spPr>
          <a:xfrm>
            <a:off x="8524933" y="4559044"/>
            <a:ext cx="1257183" cy="1255612"/>
          </a:xfrm>
          <a:prstGeom prst="rect">
            <a:avLst/>
          </a:prstGeom>
        </p:spPr>
      </p:pic>
      <p:grpSp>
        <p:nvGrpSpPr>
          <p:cNvPr id="10" name="Group 10"/>
          <p:cNvGrpSpPr/>
          <p:nvPr/>
        </p:nvGrpSpPr>
        <p:grpSpPr>
          <a:xfrm>
            <a:off x="8737823" y="4771148"/>
            <a:ext cx="831404" cy="83140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pic>
        <p:nvPicPr>
          <p:cNvPr id="12" name="Picture 12"/>
          <p:cNvPicPr>
            <a:picLocks noChangeAspect="1"/>
          </p:cNvPicPr>
          <p:nvPr/>
        </p:nvPicPr>
        <p:blipFill>
          <a:blip r:embed="rId2"/>
          <a:srcRect/>
          <a:stretch>
            <a:fillRect/>
          </a:stretch>
        </p:blipFill>
        <p:spPr>
          <a:xfrm>
            <a:off x="14248173" y="4658989"/>
            <a:ext cx="1257183" cy="1255612"/>
          </a:xfrm>
          <a:prstGeom prst="rect">
            <a:avLst/>
          </a:prstGeom>
        </p:spPr>
      </p:pic>
      <p:grpSp>
        <p:nvGrpSpPr>
          <p:cNvPr id="13" name="Group 13"/>
          <p:cNvGrpSpPr/>
          <p:nvPr/>
        </p:nvGrpSpPr>
        <p:grpSpPr>
          <a:xfrm>
            <a:off x="14461063" y="4871093"/>
            <a:ext cx="831404" cy="83140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8D6F6"/>
            </a:solidFill>
          </p:spPr>
        </p:sp>
      </p:grpSp>
      <p:grpSp>
        <p:nvGrpSpPr>
          <p:cNvPr id="15" name="Group 15"/>
          <p:cNvGrpSpPr/>
          <p:nvPr/>
        </p:nvGrpSpPr>
        <p:grpSpPr>
          <a:xfrm>
            <a:off x="9525" y="-323545"/>
            <a:ext cx="18288000" cy="4261038"/>
            <a:chOff x="0" y="0"/>
            <a:chExt cx="6186311" cy="1441388"/>
          </a:xfrm>
        </p:grpSpPr>
        <p:sp>
          <p:nvSpPr>
            <p:cNvPr id="16" name="Freeform 16"/>
            <p:cNvSpPr/>
            <p:nvPr/>
          </p:nvSpPr>
          <p:spPr>
            <a:xfrm>
              <a:off x="0" y="0"/>
              <a:ext cx="6186311" cy="1441388"/>
            </a:xfrm>
            <a:custGeom>
              <a:avLst/>
              <a:gdLst/>
              <a:ahLst/>
              <a:cxnLst/>
              <a:rect l="l" t="t" r="r" b="b"/>
              <a:pathLst>
                <a:path w="6186311" h="1441388">
                  <a:moveTo>
                    <a:pt x="6061851" y="1441388"/>
                  </a:moveTo>
                  <a:lnTo>
                    <a:pt x="124460" y="1441388"/>
                  </a:lnTo>
                  <a:cubicBezTo>
                    <a:pt x="55880" y="1441388"/>
                    <a:pt x="0" y="1385508"/>
                    <a:pt x="0" y="1316928"/>
                  </a:cubicBezTo>
                  <a:lnTo>
                    <a:pt x="0" y="124460"/>
                  </a:lnTo>
                  <a:cubicBezTo>
                    <a:pt x="0" y="55880"/>
                    <a:pt x="55880" y="0"/>
                    <a:pt x="124460" y="0"/>
                  </a:cubicBezTo>
                  <a:lnTo>
                    <a:pt x="6061851" y="0"/>
                  </a:lnTo>
                  <a:cubicBezTo>
                    <a:pt x="6130431" y="0"/>
                    <a:pt x="6186311" y="55880"/>
                    <a:pt x="6186311" y="124460"/>
                  </a:cubicBezTo>
                  <a:lnTo>
                    <a:pt x="6186311" y="1316928"/>
                  </a:lnTo>
                  <a:cubicBezTo>
                    <a:pt x="6186311" y="1385508"/>
                    <a:pt x="6130431" y="1441388"/>
                    <a:pt x="6061851" y="1441388"/>
                  </a:cubicBezTo>
                  <a:close/>
                </a:path>
              </a:pathLst>
            </a:custGeom>
            <a:solidFill>
              <a:srgbClr val="B8D6F6"/>
            </a:solidFill>
          </p:spPr>
        </p:sp>
      </p:grpSp>
      <p:grpSp>
        <p:nvGrpSpPr>
          <p:cNvPr id="17" name="Group 17"/>
          <p:cNvGrpSpPr/>
          <p:nvPr/>
        </p:nvGrpSpPr>
        <p:grpSpPr>
          <a:xfrm>
            <a:off x="3426721" y="1028700"/>
            <a:ext cx="11434557" cy="1878099"/>
            <a:chOff x="0" y="0"/>
            <a:chExt cx="15246077" cy="2504132"/>
          </a:xfrm>
        </p:grpSpPr>
        <p:sp>
          <p:nvSpPr>
            <p:cNvPr id="18" name="TextBox 18"/>
            <p:cNvSpPr txBox="1"/>
            <p:nvPr/>
          </p:nvSpPr>
          <p:spPr>
            <a:xfrm>
              <a:off x="0" y="-142875"/>
              <a:ext cx="15246077" cy="1524637"/>
            </a:xfrm>
            <a:prstGeom prst="rect">
              <a:avLst/>
            </a:prstGeom>
          </p:spPr>
          <p:txBody>
            <a:bodyPr lIns="0" tIns="0" rIns="0" bIns="0" rtlCol="0" anchor="t">
              <a:spAutoFit/>
            </a:bodyPr>
            <a:lstStyle/>
            <a:p>
              <a:pPr marL="0" lvl="0" indent="0" algn="ctr">
                <a:lnSpc>
                  <a:spcPts val="9554"/>
                </a:lnSpc>
                <a:spcBef>
                  <a:spcPct val="0"/>
                </a:spcBef>
              </a:pPr>
              <a:r>
                <a:rPr lang="en-US" sz="6824">
                  <a:solidFill>
                    <a:srgbClr val="0F3256"/>
                  </a:solidFill>
                  <a:latin typeface="Roboto Bold"/>
                </a:rPr>
                <a:t>Liên kết giữa các thực thể</a:t>
              </a:r>
            </a:p>
          </p:txBody>
        </p:sp>
        <p:sp>
          <p:nvSpPr>
            <p:cNvPr id="19" name="TextBox 19"/>
            <p:cNvSpPr txBox="1"/>
            <p:nvPr/>
          </p:nvSpPr>
          <p:spPr>
            <a:xfrm>
              <a:off x="0" y="1973978"/>
              <a:ext cx="15246077" cy="534670"/>
            </a:xfrm>
            <a:prstGeom prst="rect">
              <a:avLst/>
            </a:prstGeom>
          </p:spPr>
          <p:txBody>
            <a:bodyPr lIns="0" tIns="0" rIns="0" bIns="0" rtlCol="0" anchor="t">
              <a:spAutoFit/>
            </a:bodyPr>
            <a:lstStyle/>
            <a:p>
              <a:pPr>
                <a:lnSpc>
                  <a:spcPts val="3359"/>
                </a:lnSpc>
                <a:spcBef>
                  <a:spcPct val="0"/>
                </a:spcBef>
              </a:pPr>
              <a:endParaRPr/>
            </a:p>
          </p:txBody>
        </p:sp>
      </p:grpSp>
      <p:pic>
        <p:nvPicPr>
          <p:cNvPr id="20" name="Picture 2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92930" y="5030768"/>
            <a:ext cx="470248" cy="412109"/>
          </a:xfrm>
          <a:prstGeom prst="rect">
            <a:avLst/>
          </a:prstGeom>
        </p:spPr>
      </p:pic>
      <p:pic>
        <p:nvPicPr>
          <p:cNvPr id="21" name="Picture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998422" y="4980796"/>
            <a:ext cx="310205" cy="412109"/>
          </a:xfrm>
          <a:prstGeom prst="rect">
            <a:avLst/>
          </a:prstGeom>
        </p:spPr>
      </p:pic>
      <p:pic>
        <p:nvPicPr>
          <p:cNvPr id="22" name="Picture 2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632263" y="5060075"/>
            <a:ext cx="489003" cy="453439"/>
          </a:xfrm>
          <a:prstGeom prst="rect">
            <a:avLst/>
          </a:prstGeom>
        </p:spPr>
      </p:pic>
      <p:sp>
        <p:nvSpPr>
          <p:cNvPr id="23" name="TextBox 23"/>
          <p:cNvSpPr txBox="1"/>
          <p:nvPr/>
        </p:nvSpPr>
        <p:spPr>
          <a:xfrm>
            <a:off x="1249198" y="7196162"/>
            <a:ext cx="4557712" cy="464871"/>
          </a:xfrm>
          <a:prstGeom prst="rect">
            <a:avLst/>
          </a:prstGeom>
        </p:spPr>
        <p:txBody>
          <a:bodyPr lIns="0" tIns="0" rIns="0" bIns="0" rtlCol="0" anchor="t">
            <a:spAutoFit/>
          </a:bodyPr>
          <a:lstStyle/>
          <a:p>
            <a:pPr algn="ctr">
              <a:lnSpc>
                <a:spcPts val="3919"/>
              </a:lnSpc>
              <a:spcBef>
                <a:spcPct val="0"/>
              </a:spcBef>
            </a:pPr>
            <a:r>
              <a:rPr lang="en-US" sz="2799">
                <a:solidFill>
                  <a:srgbClr val="0F3256"/>
                </a:solidFill>
                <a:latin typeface="Roboto"/>
              </a:rPr>
              <a:t>Khách hàng &lt;&gt; Hợp đồng </a:t>
            </a:r>
          </a:p>
        </p:txBody>
      </p:sp>
      <p:sp>
        <p:nvSpPr>
          <p:cNvPr id="24" name="TextBox 24"/>
          <p:cNvSpPr txBox="1"/>
          <p:nvPr/>
        </p:nvSpPr>
        <p:spPr>
          <a:xfrm>
            <a:off x="7056715" y="7196162"/>
            <a:ext cx="4373285" cy="464871"/>
          </a:xfrm>
          <a:prstGeom prst="rect">
            <a:avLst/>
          </a:prstGeom>
        </p:spPr>
        <p:txBody>
          <a:bodyPr wrap="square" lIns="0" tIns="0" rIns="0" bIns="0" rtlCol="0" anchor="t">
            <a:spAutoFit/>
          </a:bodyPr>
          <a:lstStyle/>
          <a:p>
            <a:pPr algn="ctr">
              <a:lnSpc>
                <a:spcPts val="3919"/>
              </a:lnSpc>
              <a:spcBef>
                <a:spcPct val="0"/>
              </a:spcBef>
            </a:pPr>
            <a:r>
              <a:rPr lang="en-US" sz="2799">
                <a:solidFill>
                  <a:srgbClr val="0F3256"/>
                </a:solidFill>
                <a:latin typeface="Roboto"/>
              </a:rPr>
              <a:t>Khách hàng &lt;&gt;Hóa đơn</a:t>
            </a:r>
          </a:p>
        </p:txBody>
      </p:sp>
      <p:sp>
        <p:nvSpPr>
          <p:cNvPr id="26" name="TextBox 26"/>
          <p:cNvSpPr txBox="1"/>
          <p:nvPr/>
        </p:nvSpPr>
        <p:spPr>
          <a:xfrm>
            <a:off x="6526315" y="7951176"/>
            <a:ext cx="5564624" cy="436017"/>
          </a:xfrm>
          <a:prstGeom prst="rect">
            <a:avLst/>
          </a:prstGeom>
        </p:spPr>
        <p:txBody>
          <a:bodyPr lIns="0" tIns="0" rIns="0" bIns="0" rtlCol="0" anchor="t">
            <a:spAutoFit/>
          </a:bodyPr>
          <a:lstStyle/>
          <a:p>
            <a:pPr algn="ctr">
              <a:lnSpc>
                <a:spcPts val="3639"/>
              </a:lnSpc>
              <a:spcBef>
                <a:spcPct val="0"/>
              </a:spcBef>
            </a:pPr>
            <a:r>
              <a:rPr lang="en-US" sz="2799">
                <a:solidFill>
                  <a:srgbClr val="0F3256"/>
                </a:solidFill>
                <a:latin typeface="Roboto"/>
              </a:rPr>
              <a:t>Phòng &lt;&gt; Khách hàng  </a:t>
            </a:r>
          </a:p>
        </p:txBody>
      </p:sp>
      <p:sp>
        <p:nvSpPr>
          <p:cNvPr id="27" name="TextBox 27"/>
          <p:cNvSpPr txBox="1"/>
          <p:nvPr/>
        </p:nvSpPr>
        <p:spPr>
          <a:xfrm>
            <a:off x="13216711" y="7224737"/>
            <a:ext cx="3709273" cy="436017"/>
          </a:xfrm>
          <a:prstGeom prst="rect">
            <a:avLst/>
          </a:prstGeom>
        </p:spPr>
        <p:txBody>
          <a:bodyPr lIns="0" tIns="0" rIns="0" bIns="0" rtlCol="0" anchor="t">
            <a:spAutoFit/>
          </a:bodyPr>
          <a:lstStyle/>
          <a:p>
            <a:pPr algn="ctr">
              <a:lnSpc>
                <a:spcPts val="3639"/>
              </a:lnSpc>
              <a:spcBef>
                <a:spcPct val="0"/>
              </a:spcBef>
            </a:pPr>
            <a:r>
              <a:rPr lang="en-US" sz="2799">
                <a:solidFill>
                  <a:srgbClr val="0F3256"/>
                </a:solidFill>
                <a:latin typeface="Roboto"/>
              </a:rPr>
              <a:t>Hợp đồng &lt;&gt; Phòng </a:t>
            </a:r>
          </a:p>
        </p:txBody>
      </p:sp>
      <p:sp>
        <p:nvSpPr>
          <p:cNvPr id="28" name="TextBox 28"/>
          <p:cNvSpPr txBox="1"/>
          <p:nvPr/>
        </p:nvSpPr>
        <p:spPr>
          <a:xfrm>
            <a:off x="13216711" y="7951176"/>
            <a:ext cx="3709273" cy="436017"/>
          </a:xfrm>
          <a:prstGeom prst="rect">
            <a:avLst/>
          </a:prstGeom>
        </p:spPr>
        <p:txBody>
          <a:bodyPr wrap="square" lIns="0" tIns="0" rIns="0" bIns="0" rtlCol="0" anchor="t">
            <a:spAutoFit/>
          </a:bodyPr>
          <a:lstStyle/>
          <a:p>
            <a:pPr algn="ctr">
              <a:lnSpc>
                <a:spcPts val="3639"/>
              </a:lnSpc>
              <a:spcBef>
                <a:spcPct val="0"/>
              </a:spcBef>
            </a:pPr>
            <a:r>
              <a:rPr lang="en-US" sz="2799">
                <a:solidFill>
                  <a:srgbClr val="0F3256"/>
                </a:solidFill>
                <a:latin typeface="Roboto"/>
              </a:rPr>
              <a:t>Hóa đơn &lt;&gt; Dịch vụ</a:t>
            </a: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4137DBD-E491-F593-E5D2-503F0A430EE2}"/>
              </a:ext>
            </a:extLst>
          </p:cNvPr>
          <p:cNvPicPr>
            <a:picLocks noChangeAspect="1"/>
          </p:cNvPicPr>
          <p:nvPr/>
        </p:nvPicPr>
        <p:blipFill>
          <a:blip r:embed="rId2"/>
          <a:stretch>
            <a:fillRect/>
          </a:stretch>
        </p:blipFill>
        <p:spPr>
          <a:xfrm>
            <a:off x="2667000" y="158896"/>
            <a:ext cx="12954000" cy="99692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3" name="TextBox 3"/>
          <p:cNvSpPr txBox="1"/>
          <p:nvPr/>
        </p:nvSpPr>
        <p:spPr>
          <a:xfrm>
            <a:off x="1531028" y="336550"/>
            <a:ext cx="15225945" cy="1298575"/>
          </a:xfrm>
          <a:prstGeom prst="rect">
            <a:avLst/>
          </a:prstGeom>
        </p:spPr>
        <p:txBody>
          <a:bodyPr lIns="0" tIns="0" rIns="0" bIns="0" rtlCol="0" anchor="t">
            <a:spAutoFit/>
          </a:bodyPr>
          <a:lstStyle/>
          <a:p>
            <a:pPr marL="0" lvl="0" indent="0" algn="ctr">
              <a:lnSpc>
                <a:spcPts val="10400"/>
              </a:lnSpc>
            </a:pPr>
            <a:r>
              <a:rPr lang="en-US" sz="8000">
                <a:solidFill>
                  <a:srgbClr val="0F3256"/>
                </a:solidFill>
                <a:latin typeface="Roboto Bold"/>
              </a:rPr>
              <a:t>II. SƠ ĐỒ DỮ LIỆU QUAN HỆ</a:t>
            </a:r>
          </a:p>
        </p:txBody>
      </p:sp>
      <p:graphicFrame>
        <p:nvGraphicFramePr>
          <p:cNvPr id="2" name="Bảng 1">
            <a:extLst>
              <a:ext uri="{FF2B5EF4-FFF2-40B4-BE49-F238E27FC236}">
                <a16:creationId xmlns:a16="http://schemas.microsoft.com/office/drawing/2014/main" id="{C75C66D3-B5D9-F3EF-70D4-FC74EC408964}"/>
              </a:ext>
            </a:extLst>
          </p:cNvPr>
          <p:cNvGraphicFramePr>
            <a:graphicFrameLocks noGrp="1"/>
          </p:cNvGraphicFramePr>
          <p:nvPr>
            <p:extLst>
              <p:ext uri="{D42A27DB-BD31-4B8C-83A1-F6EECF244321}">
                <p14:modId xmlns:p14="http://schemas.microsoft.com/office/powerpoint/2010/main" val="1042396152"/>
              </p:ext>
            </p:extLst>
          </p:nvPr>
        </p:nvGraphicFramePr>
        <p:xfrm>
          <a:off x="1106487" y="2171700"/>
          <a:ext cx="16075025" cy="6405342"/>
        </p:xfrm>
        <a:graphic>
          <a:graphicData uri="http://schemas.openxmlformats.org/drawingml/2006/table">
            <a:tbl>
              <a:tblPr firstRow="1" firstCol="1" bandRow="1">
                <a:tableStyleId>{5C22544A-7EE6-4342-B048-85BDC9FD1C3A}</a:tableStyleId>
              </a:tblPr>
              <a:tblGrid>
                <a:gridCol w="3314722">
                  <a:extLst>
                    <a:ext uri="{9D8B030D-6E8A-4147-A177-3AD203B41FA5}">
                      <a16:colId xmlns:a16="http://schemas.microsoft.com/office/drawing/2014/main" val="1947550106"/>
                    </a:ext>
                  </a:extLst>
                </a:gridCol>
                <a:gridCol w="12760303">
                  <a:extLst>
                    <a:ext uri="{9D8B030D-6E8A-4147-A177-3AD203B41FA5}">
                      <a16:colId xmlns:a16="http://schemas.microsoft.com/office/drawing/2014/main" val="4127278392"/>
                    </a:ext>
                  </a:extLst>
                </a:gridCol>
              </a:tblGrid>
              <a:tr h="1618458">
                <a:tc>
                  <a:txBody>
                    <a:bodyPr/>
                    <a:lstStyle/>
                    <a:p>
                      <a:pPr>
                        <a:lnSpc>
                          <a:spcPct val="150000"/>
                        </a:lnSpc>
                        <a:spcAft>
                          <a:spcPts val="800"/>
                        </a:spcAft>
                      </a:pPr>
                      <a:r>
                        <a:rPr lang="en-US" sz="3600">
                          <a:effectLst/>
                          <a:latin typeface="Roboto" panose="02000000000000000000" pitchFamily="2" charset="0"/>
                          <a:ea typeface="Roboto" panose="02000000000000000000" pitchFamily="2" charset="0"/>
                        </a:rPr>
                        <a:t>khach_hang</a:t>
                      </a:r>
                    </a:p>
                  </a:txBody>
                  <a:tcPr marL="68580" marR="68580" marT="0" marB="0"/>
                </a:tc>
                <a:tc>
                  <a:txBody>
                    <a:bodyPr/>
                    <a:lstStyle/>
                    <a:p>
                      <a:pPr marL="0" algn="l" defTabSz="914400" rtl="0" eaLnBrk="1" latinLnBrk="0" hangingPunct="1">
                        <a:lnSpc>
                          <a:spcPct val="150000"/>
                        </a:lnSpc>
                        <a:spcAft>
                          <a:spcPts val="800"/>
                        </a:spcAft>
                      </a:pPr>
                      <a:r>
                        <a:rPr lang="en-US" sz="3600" b="1" kern="1200">
                          <a:solidFill>
                            <a:schemeClr val="dk1"/>
                          </a:solidFill>
                          <a:effectLst/>
                          <a:latin typeface="Roboto" panose="02000000000000000000" pitchFamily="2" charset="0"/>
                          <a:ea typeface="Roboto" panose="02000000000000000000" pitchFamily="2" charset="0"/>
                          <a:cs typeface="+mn-cs"/>
                        </a:rPr>
                        <a:t>id_khach</a:t>
                      </a:r>
                      <a:r>
                        <a:rPr lang="en-US" sz="3600" b="0" kern="1200">
                          <a:solidFill>
                            <a:schemeClr val="dk1"/>
                          </a:solidFill>
                          <a:effectLst/>
                          <a:latin typeface="Roboto" panose="02000000000000000000" pitchFamily="2" charset="0"/>
                          <a:ea typeface="Roboto" panose="02000000000000000000" pitchFamily="2" charset="0"/>
                          <a:cs typeface="+mn-cs"/>
                        </a:rPr>
                        <a:t>, ho_ten, ngay_sinh, gioi_tinh, dia_chi, so_cccd, so_dt, phan_loai</a:t>
                      </a:r>
                    </a:p>
                  </a:txBody>
                  <a:tcPr marL="68580" marR="68580" marT="0" marB="0">
                    <a:solidFill>
                      <a:srgbClr val="E9EDF4"/>
                    </a:solidFill>
                  </a:tcPr>
                </a:tc>
                <a:extLst>
                  <a:ext uri="{0D108BD9-81ED-4DB2-BD59-A6C34878D82A}">
                    <a16:rowId xmlns:a16="http://schemas.microsoft.com/office/drawing/2014/main" val="1174522074"/>
                  </a:ext>
                </a:extLst>
              </a:tr>
              <a:tr h="893959">
                <a:tc>
                  <a:txBody>
                    <a:bodyPr/>
                    <a:lstStyle/>
                    <a:p>
                      <a:pPr>
                        <a:lnSpc>
                          <a:spcPct val="150000"/>
                        </a:lnSpc>
                        <a:spcAft>
                          <a:spcPts val="800"/>
                        </a:spcAft>
                      </a:pPr>
                      <a:r>
                        <a:rPr lang="en-US" sz="3600">
                          <a:effectLst/>
                          <a:latin typeface="Roboto" panose="02000000000000000000" pitchFamily="2" charset="0"/>
                          <a:ea typeface="Roboto" panose="02000000000000000000" pitchFamily="2" charset="0"/>
                        </a:rPr>
                        <a:t>phong</a:t>
                      </a:r>
                    </a:p>
                  </a:txBody>
                  <a:tcPr marL="68580" marR="68580" marT="0" marB="0"/>
                </a:tc>
                <a:tc>
                  <a:txBody>
                    <a:bodyPr/>
                    <a:lstStyle/>
                    <a:p>
                      <a:pPr>
                        <a:lnSpc>
                          <a:spcPct val="150000"/>
                        </a:lnSpc>
                        <a:spcAft>
                          <a:spcPts val="800"/>
                        </a:spcAft>
                      </a:pPr>
                      <a:r>
                        <a:rPr lang="en-US" sz="3600" b="1">
                          <a:effectLst/>
                          <a:latin typeface="Roboto" panose="02000000000000000000" pitchFamily="2" charset="0"/>
                          <a:ea typeface="Roboto" panose="02000000000000000000" pitchFamily="2" charset="0"/>
                        </a:rPr>
                        <a:t>id_phong</a:t>
                      </a:r>
                      <a:r>
                        <a:rPr lang="en-US" sz="3600">
                          <a:effectLst/>
                          <a:latin typeface="Roboto" panose="02000000000000000000" pitchFamily="2" charset="0"/>
                          <a:ea typeface="Roboto" panose="02000000000000000000" pitchFamily="2" charset="0"/>
                        </a:rPr>
                        <a:t>, ten_phong, loai_phong, chat_luong, gia_phong</a:t>
                      </a:r>
                    </a:p>
                  </a:txBody>
                  <a:tcPr marL="68580" marR="68580" marT="0" marB="0"/>
                </a:tc>
                <a:extLst>
                  <a:ext uri="{0D108BD9-81ED-4DB2-BD59-A6C34878D82A}">
                    <a16:rowId xmlns:a16="http://schemas.microsoft.com/office/drawing/2014/main" val="1831686166"/>
                  </a:ext>
                </a:extLst>
              </a:tr>
              <a:tr h="763514">
                <a:tc>
                  <a:txBody>
                    <a:bodyPr/>
                    <a:lstStyle/>
                    <a:p>
                      <a:pPr>
                        <a:lnSpc>
                          <a:spcPct val="150000"/>
                        </a:lnSpc>
                        <a:spcAft>
                          <a:spcPts val="800"/>
                        </a:spcAft>
                      </a:pPr>
                      <a:r>
                        <a:rPr lang="en-US" sz="3600">
                          <a:effectLst/>
                          <a:latin typeface="Roboto" panose="02000000000000000000" pitchFamily="2" charset="0"/>
                          <a:ea typeface="Roboto" panose="02000000000000000000" pitchFamily="2" charset="0"/>
                        </a:rPr>
                        <a:t>dich_vu</a:t>
                      </a:r>
                    </a:p>
                  </a:txBody>
                  <a:tcPr marL="68580" marR="68580" marT="0" marB="0"/>
                </a:tc>
                <a:tc>
                  <a:txBody>
                    <a:bodyPr/>
                    <a:lstStyle/>
                    <a:p>
                      <a:pPr>
                        <a:lnSpc>
                          <a:spcPct val="150000"/>
                        </a:lnSpc>
                        <a:spcAft>
                          <a:spcPts val="800"/>
                        </a:spcAft>
                      </a:pPr>
                      <a:r>
                        <a:rPr lang="en-US" sz="3600" b="1">
                          <a:effectLst/>
                          <a:latin typeface="Roboto" panose="02000000000000000000" pitchFamily="2" charset="0"/>
                          <a:ea typeface="Roboto" panose="02000000000000000000" pitchFamily="2" charset="0"/>
                        </a:rPr>
                        <a:t>id_dichvu</a:t>
                      </a:r>
                      <a:r>
                        <a:rPr lang="en-US" sz="3600">
                          <a:effectLst/>
                          <a:latin typeface="Roboto" panose="02000000000000000000" pitchFamily="2" charset="0"/>
                          <a:ea typeface="Roboto" panose="02000000000000000000" pitchFamily="2" charset="0"/>
                        </a:rPr>
                        <a:t>, ten_dv, gia, phan_loai</a:t>
                      </a:r>
                    </a:p>
                  </a:txBody>
                  <a:tcPr marL="68580" marR="68580" marT="0" marB="0">
                    <a:solidFill>
                      <a:schemeClr val="accent1">
                        <a:tint val="20000"/>
                      </a:schemeClr>
                    </a:solidFill>
                  </a:tcPr>
                </a:tc>
                <a:extLst>
                  <a:ext uri="{0D108BD9-81ED-4DB2-BD59-A6C34878D82A}">
                    <a16:rowId xmlns:a16="http://schemas.microsoft.com/office/drawing/2014/main" val="2511154720"/>
                  </a:ext>
                </a:extLst>
              </a:tr>
              <a:tr h="838869">
                <a:tc>
                  <a:txBody>
                    <a:bodyPr/>
                    <a:lstStyle/>
                    <a:p>
                      <a:pPr>
                        <a:lnSpc>
                          <a:spcPct val="150000"/>
                        </a:lnSpc>
                        <a:spcAft>
                          <a:spcPts val="800"/>
                        </a:spcAft>
                      </a:pPr>
                      <a:r>
                        <a:rPr lang="en-US" sz="3600">
                          <a:effectLst/>
                          <a:latin typeface="Roboto" panose="02000000000000000000" pitchFamily="2" charset="0"/>
                          <a:ea typeface="Roboto" panose="02000000000000000000" pitchFamily="2" charset="0"/>
                        </a:rPr>
                        <a:t>dichvu_sudung</a:t>
                      </a:r>
                    </a:p>
                  </a:txBody>
                  <a:tcPr marL="68580" marR="68580" marT="0" marB="0"/>
                </a:tc>
                <a:tc>
                  <a:txBody>
                    <a:bodyPr/>
                    <a:lstStyle/>
                    <a:p>
                      <a:pPr>
                        <a:lnSpc>
                          <a:spcPct val="150000"/>
                        </a:lnSpc>
                        <a:spcAft>
                          <a:spcPts val="800"/>
                        </a:spcAft>
                      </a:pPr>
                      <a:r>
                        <a:rPr lang="en-US" sz="3600" b="1" i="1">
                          <a:effectLst/>
                          <a:latin typeface="Roboto" panose="02000000000000000000" pitchFamily="2" charset="0"/>
                          <a:ea typeface="Roboto" panose="02000000000000000000" pitchFamily="2" charset="0"/>
                        </a:rPr>
                        <a:t>id_dichvu, id_hoadon</a:t>
                      </a:r>
                      <a:r>
                        <a:rPr lang="en-US" sz="3600">
                          <a:effectLst/>
                          <a:latin typeface="Roboto" panose="02000000000000000000" pitchFamily="2" charset="0"/>
                          <a:ea typeface="Roboto" panose="02000000000000000000" pitchFamily="2" charset="0"/>
                        </a:rPr>
                        <a:t>, so_luong</a:t>
                      </a:r>
                    </a:p>
                  </a:txBody>
                  <a:tcPr marL="68580" marR="68580" marT="0" marB="0"/>
                </a:tc>
                <a:extLst>
                  <a:ext uri="{0D108BD9-81ED-4DB2-BD59-A6C34878D82A}">
                    <a16:rowId xmlns:a16="http://schemas.microsoft.com/office/drawing/2014/main" val="556593750"/>
                  </a:ext>
                </a:extLst>
              </a:tr>
              <a:tr h="763514">
                <a:tc>
                  <a:txBody>
                    <a:bodyPr/>
                    <a:lstStyle/>
                    <a:p>
                      <a:pPr>
                        <a:lnSpc>
                          <a:spcPct val="150000"/>
                        </a:lnSpc>
                        <a:spcAft>
                          <a:spcPts val="800"/>
                        </a:spcAft>
                      </a:pPr>
                      <a:r>
                        <a:rPr lang="en-US" sz="3600">
                          <a:effectLst/>
                          <a:latin typeface="Roboto" panose="02000000000000000000" pitchFamily="2" charset="0"/>
                          <a:ea typeface="Roboto" panose="02000000000000000000" pitchFamily="2" charset="0"/>
                        </a:rPr>
                        <a:t>hoa_don</a:t>
                      </a:r>
                    </a:p>
                  </a:txBody>
                  <a:tcPr marL="68580" marR="68580" marT="0" marB="0"/>
                </a:tc>
                <a:tc>
                  <a:txBody>
                    <a:bodyPr/>
                    <a:lstStyle/>
                    <a:p>
                      <a:pPr>
                        <a:lnSpc>
                          <a:spcPct val="150000"/>
                        </a:lnSpc>
                        <a:spcAft>
                          <a:spcPts val="800"/>
                        </a:spcAft>
                      </a:pPr>
                      <a:r>
                        <a:rPr lang="en-US" sz="3600" b="1">
                          <a:effectLst/>
                          <a:latin typeface="Roboto" panose="02000000000000000000" pitchFamily="2" charset="0"/>
                          <a:ea typeface="Roboto" panose="02000000000000000000" pitchFamily="2" charset="0"/>
                        </a:rPr>
                        <a:t>id_hoadon</a:t>
                      </a:r>
                      <a:r>
                        <a:rPr lang="en-US" sz="3600">
                          <a:effectLst/>
                          <a:latin typeface="Roboto" panose="02000000000000000000" pitchFamily="2" charset="0"/>
                          <a:ea typeface="Roboto" panose="02000000000000000000" pitchFamily="2" charset="0"/>
                        </a:rPr>
                        <a:t>, </a:t>
                      </a:r>
                      <a:r>
                        <a:rPr lang="en-US" sz="3600" i="1">
                          <a:effectLst/>
                          <a:latin typeface="Roboto" panose="02000000000000000000" pitchFamily="2" charset="0"/>
                          <a:ea typeface="Roboto" panose="02000000000000000000" pitchFamily="2" charset="0"/>
                        </a:rPr>
                        <a:t>id_khach</a:t>
                      </a:r>
                      <a:r>
                        <a:rPr lang="en-US" sz="3600">
                          <a:effectLst/>
                          <a:latin typeface="Roboto" panose="02000000000000000000" pitchFamily="2" charset="0"/>
                          <a:ea typeface="Roboto" panose="02000000000000000000" pitchFamily="2" charset="0"/>
                        </a:rPr>
                        <a:t>, ngay_tao</a:t>
                      </a:r>
                    </a:p>
                  </a:txBody>
                  <a:tcPr marL="68580" marR="68580" marT="0" marB="0"/>
                </a:tc>
                <a:extLst>
                  <a:ext uri="{0D108BD9-81ED-4DB2-BD59-A6C34878D82A}">
                    <a16:rowId xmlns:a16="http://schemas.microsoft.com/office/drawing/2014/main" val="1366223639"/>
                  </a:ext>
                </a:extLst>
              </a:tr>
              <a:tr h="763514">
                <a:tc>
                  <a:txBody>
                    <a:bodyPr/>
                    <a:lstStyle/>
                    <a:p>
                      <a:pPr>
                        <a:lnSpc>
                          <a:spcPct val="150000"/>
                        </a:lnSpc>
                        <a:spcAft>
                          <a:spcPts val="800"/>
                        </a:spcAft>
                      </a:pPr>
                      <a:r>
                        <a:rPr lang="en-US" sz="3600">
                          <a:effectLst/>
                          <a:latin typeface="Roboto" panose="02000000000000000000" pitchFamily="2" charset="0"/>
                          <a:ea typeface="Roboto" panose="02000000000000000000" pitchFamily="2" charset="0"/>
                        </a:rPr>
                        <a:t>hop_dong</a:t>
                      </a:r>
                    </a:p>
                  </a:txBody>
                  <a:tcPr marL="68580" marR="68580" marT="0" marB="0"/>
                </a:tc>
                <a:tc>
                  <a:txBody>
                    <a:bodyPr/>
                    <a:lstStyle/>
                    <a:p>
                      <a:pPr>
                        <a:lnSpc>
                          <a:spcPct val="150000"/>
                        </a:lnSpc>
                        <a:spcAft>
                          <a:spcPts val="800"/>
                        </a:spcAft>
                      </a:pPr>
                      <a:r>
                        <a:rPr lang="en-US" sz="3600" b="1">
                          <a:effectLst/>
                          <a:latin typeface="Roboto" panose="02000000000000000000" pitchFamily="2" charset="0"/>
                          <a:ea typeface="Roboto" panose="02000000000000000000" pitchFamily="2" charset="0"/>
                        </a:rPr>
                        <a:t>id_hopdong</a:t>
                      </a:r>
                      <a:r>
                        <a:rPr lang="en-US" sz="3600">
                          <a:effectLst/>
                          <a:latin typeface="Roboto" panose="02000000000000000000" pitchFamily="2" charset="0"/>
                          <a:ea typeface="Roboto" panose="02000000000000000000" pitchFamily="2" charset="0"/>
                        </a:rPr>
                        <a:t>, </a:t>
                      </a:r>
                      <a:r>
                        <a:rPr lang="en-US" sz="3600" i="1">
                          <a:effectLst/>
                          <a:latin typeface="Roboto" panose="02000000000000000000" pitchFamily="2" charset="0"/>
                          <a:ea typeface="Roboto" panose="02000000000000000000" pitchFamily="2" charset="0"/>
                        </a:rPr>
                        <a:t>id_nguoidaidien</a:t>
                      </a:r>
                      <a:r>
                        <a:rPr lang="en-US" sz="3600">
                          <a:effectLst/>
                          <a:latin typeface="Roboto" panose="02000000000000000000" pitchFamily="2" charset="0"/>
                          <a:ea typeface="Roboto" panose="02000000000000000000" pitchFamily="2" charset="0"/>
                        </a:rPr>
                        <a:t>, ngay_tao, ngay_nhan, ngay_tra</a:t>
                      </a:r>
                    </a:p>
                  </a:txBody>
                  <a:tcPr marL="68580" marR="68580" marT="0" marB="0"/>
                </a:tc>
                <a:extLst>
                  <a:ext uri="{0D108BD9-81ED-4DB2-BD59-A6C34878D82A}">
                    <a16:rowId xmlns:a16="http://schemas.microsoft.com/office/drawing/2014/main" val="2990062833"/>
                  </a:ext>
                </a:extLst>
              </a:tr>
              <a:tr h="763514">
                <a:tc>
                  <a:txBody>
                    <a:bodyPr/>
                    <a:lstStyle/>
                    <a:p>
                      <a:pPr>
                        <a:lnSpc>
                          <a:spcPct val="150000"/>
                        </a:lnSpc>
                        <a:spcAft>
                          <a:spcPts val="800"/>
                        </a:spcAft>
                      </a:pPr>
                      <a:r>
                        <a:rPr lang="en-US" sz="3600">
                          <a:effectLst/>
                          <a:latin typeface="Roboto" panose="02000000000000000000" pitchFamily="2" charset="0"/>
                          <a:ea typeface="Roboto" panose="02000000000000000000" pitchFamily="2" charset="0"/>
                        </a:rPr>
                        <a:t>phong_thue</a:t>
                      </a:r>
                    </a:p>
                  </a:txBody>
                  <a:tcPr marL="68580" marR="68580" marT="0" marB="0"/>
                </a:tc>
                <a:tc>
                  <a:txBody>
                    <a:bodyPr/>
                    <a:lstStyle/>
                    <a:p>
                      <a:pPr>
                        <a:lnSpc>
                          <a:spcPct val="150000"/>
                        </a:lnSpc>
                        <a:spcAft>
                          <a:spcPts val="800"/>
                        </a:spcAft>
                      </a:pPr>
                      <a:r>
                        <a:rPr lang="en-US" sz="3600" b="1" i="1">
                          <a:effectLst/>
                          <a:latin typeface="Roboto" panose="02000000000000000000" pitchFamily="2" charset="0"/>
                          <a:ea typeface="Roboto" panose="02000000000000000000" pitchFamily="2" charset="0"/>
                        </a:rPr>
                        <a:t>id_hopdong, id_phong, id_khach</a:t>
                      </a:r>
                    </a:p>
                  </a:txBody>
                  <a:tcPr marL="68580" marR="68580" marT="0" marB="0"/>
                </a:tc>
                <a:extLst>
                  <a:ext uri="{0D108BD9-81ED-4DB2-BD59-A6C34878D82A}">
                    <a16:rowId xmlns:a16="http://schemas.microsoft.com/office/drawing/2014/main" val="299282041"/>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364F15-5CB2-314A-AF92-FA3EFF1E9821}"/>
              </a:ext>
            </a:extLst>
          </p:cNvPr>
          <p:cNvPicPr>
            <a:picLocks noChangeAspect="1"/>
          </p:cNvPicPr>
          <p:nvPr/>
        </p:nvPicPr>
        <p:blipFill>
          <a:blip r:embed="rId2"/>
          <a:srcRect/>
          <a:stretch>
            <a:fillRect/>
          </a:stretch>
        </p:blipFill>
        <p:spPr>
          <a:xfrm>
            <a:off x="2550611" y="117285"/>
            <a:ext cx="13186779" cy="101697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9525" y="-323545"/>
            <a:ext cx="18288000" cy="1733245"/>
            <a:chOff x="0" y="0"/>
            <a:chExt cx="6186311" cy="1441388"/>
          </a:xfrm>
        </p:grpSpPr>
        <p:sp>
          <p:nvSpPr>
            <p:cNvPr id="16" name="Freeform 16"/>
            <p:cNvSpPr/>
            <p:nvPr/>
          </p:nvSpPr>
          <p:spPr>
            <a:xfrm>
              <a:off x="0" y="0"/>
              <a:ext cx="6186311" cy="1441388"/>
            </a:xfrm>
            <a:custGeom>
              <a:avLst/>
              <a:gdLst/>
              <a:ahLst/>
              <a:cxnLst/>
              <a:rect l="l" t="t" r="r" b="b"/>
              <a:pathLst>
                <a:path w="6186311" h="1441388">
                  <a:moveTo>
                    <a:pt x="6061851" y="1441388"/>
                  </a:moveTo>
                  <a:lnTo>
                    <a:pt x="124460" y="1441388"/>
                  </a:lnTo>
                  <a:cubicBezTo>
                    <a:pt x="55880" y="1441388"/>
                    <a:pt x="0" y="1385508"/>
                    <a:pt x="0" y="1316928"/>
                  </a:cubicBezTo>
                  <a:lnTo>
                    <a:pt x="0" y="124460"/>
                  </a:lnTo>
                  <a:cubicBezTo>
                    <a:pt x="0" y="55880"/>
                    <a:pt x="55880" y="0"/>
                    <a:pt x="124460" y="0"/>
                  </a:cubicBezTo>
                  <a:lnTo>
                    <a:pt x="6061851" y="0"/>
                  </a:lnTo>
                  <a:cubicBezTo>
                    <a:pt x="6130431" y="0"/>
                    <a:pt x="6186311" y="55880"/>
                    <a:pt x="6186311" y="124460"/>
                  </a:cubicBezTo>
                  <a:lnTo>
                    <a:pt x="6186311" y="1316928"/>
                  </a:lnTo>
                  <a:cubicBezTo>
                    <a:pt x="6186311" y="1385508"/>
                    <a:pt x="6130431" y="1441388"/>
                    <a:pt x="6061851" y="1441388"/>
                  </a:cubicBezTo>
                  <a:close/>
                </a:path>
              </a:pathLst>
            </a:custGeom>
            <a:solidFill>
              <a:srgbClr val="B8D6F6"/>
            </a:solidFill>
          </p:spPr>
        </p:sp>
      </p:grpSp>
      <p:grpSp>
        <p:nvGrpSpPr>
          <p:cNvPr id="17" name="Group 17"/>
          <p:cNvGrpSpPr/>
          <p:nvPr/>
        </p:nvGrpSpPr>
        <p:grpSpPr>
          <a:xfrm>
            <a:off x="3426721" y="-97666"/>
            <a:ext cx="11694545" cy="3007852"/>
            <a:chOff x="0" y="-1501821"/>
            <a:chExt cx="15592728" cy="4010469"/>
          </a:xfrm>
        </p:grpSpPr>
        <p:sp>
          <p:nvSpPr>
            <p:cNvPr id="18" name="TextBox 18"/>
            <p:cNvSpPr txBox="1"/>
            <p:nvPr/>
          </p:nvSpPr>
          <p:spPr>
            <a:xfrm>
              <a:off x="346651" y="-1501821"/>
              <a:ext cx="15246077" cy="1524637"/>
            </a:xfrm>
            <a:prstGeom prst="rect">
              <a:avLst/>
            </a:prstGeom>
          </p:spPr>
          <p:txBody>
            <a:bodyPr lIns="0" tIns="0" rIns="0" bIns="0" rtlCol="0" anchor="t">
              <a:spAutoFit/>
            </a:bodyPr>
            <a:lstStyle/>
            <a:p>
              <a:pPr marL="0" lvl="0" indent="0" algn="ctr">
                <a:lnSpc>
                  <a:spcPts val="9554"/>
                </a:lnSpc>
                <a:spcBef>
                  <a:spcPct val="0"/>
                </a:spcBef>
              </a:pPr>
              <a:r>
                <a:rPr lang="en-US" sz="6824">
                  <a:solidFill>
                    <a:srgbClr val="0F3256"/>
                  </a:solidFill>
                  <a:latin typeface="Roboto Bold"/>
                </a:rPr>
                <a:t>Các câu lệnh truy vấn</a:t>
              </a:r>
            </a:p>
          </p:txBody>
        </p:sp>
        <p:sp>
          <p:nvSpPr>
            <p:cNvPr id="19" name="TextBox 19"/>
            <p:cNvSpPr txBox="1"/>
            <p:nvPr/>
          </p:nvSpPr>
          <p:spPr>
            <a:xfrm>
              <a:off x="0" y="1973978"/>
              <a:ext cx="15246077" cy="534670"/>
            </a:xfrm>
            <a:prstGeom prst="rect">
              <a:avLst/>
            </a:prstGeom>
          </p:spPr>
          <p:txBody>
            <a:bodyPr lIns="0" tIns="0" rIns="0" bIns="0" rtlCol="0" anchor="t">
              <a:spAutoFit/>
            </a:bodyPr>
            <a:lstStyle/>
            <a:p>
              <a:pPr>
                <a:lnSpc>
                  <a:spcPts val="3359"/>
                </a:lnSpc>
                <a:spcBef>
                  <a:spcPct val="0"/>
                </a:spcBef>
              </a:pPr>
              <a:endParaRPr/>
            </a:p>
          </p:txBody>
        </p:sp>
      </p:grpSp>
      <p:pic>
        <p:nvPicPr>
          <p:cNvPr id="29" name="Hình ảnh 28">
            <a:extLst>
              <a:ext uri="{FF2B5EF4-FFF2-40B4-BE49-F238E27FC236}">
                <a16:creationId xmlns:a16="http://schemas.microsoft.com/office/drawing/2014/main" id="{E5723E82-986D-60D3-2F52-28E09DB3D3E6}"/>
              </a:ext>
            </a:extLst>
          </p:cNvPr>
          <p:cNvPicPr>
            <a:picLocks noChangeAspect="1"/>
          </p:cNvPicPr>
          <p:nvPr/>
        </p:nvPicPr>
        <p:blipFill>
          <a:blip r:embed="rId2"/>
          <a:stretch>
            <a:fillRect/>
          </a:stretch>
        </p:blipFill>
        <p:spPr>
          <a:xfrm>
            <a:off x="4276725" y="1409700"/>
            <a:ext cx="9753600" cy="8338138"/>
          </a:xfrm>
          <a:prstGeom prst="rect">
            <a:avLst/>
          </a:prstGeom>
        </p:spPr>
      </p:pic>
      <p:pic>
        <p:nvPicPr>
          <p:cNvPr id="8" name="Picture 3">
            <a:extLst>
              <a:ext uri="{FF2B5EF4-FFF2-40B4-BE49-F238E27FC236}">
                <a16:creationId xmlns:a16="http://schemas.microsoft.com/office/drawing/2014/main" id="{9827394A-1C01-6F78-4DFC-22A3EB77FB6F}"/>
              </a:ext>
            </a:extLst>
          </p:cNvPr>
          <p:cNvPicPr>
            <a:picLocks noChangeAspect="1"/>
          </p:cNvPicPr>
          <p:nvPr/>
        </p:nvPicPr>
        <p:blipFill>
          <a:blip r:embed="rId3"/>
          <a:srcRect/>
          <a:stretch>
            <a:fillRect/>
          </a:stretch>
        </p:blipFill>
        <p:spPr>
          <a:xfrm>
            <a:off x="152401" y="1608040"/>
            <a:ext cx="3962400" cy="1337310"/>
          </a:xfrm>
          <a:prstGeom prst="rect">
            <a:avLst/>
          </a:prstGeom>
        </p:spPr>
      </p:pic>
      <p:sp>
        <p:nvSpPr>
          <p:cNvPr id="9" name="TextBox 4">
            <a:extLst>
              <a:ext uri="{FF2B5EF4-FFF2-40B4-BE49-F238E27FC236}">
                <a16:creationId xmlns:a16="http://schemas.microsoft.com/office/drawing/2014/main" id="{A362E11D-3E57-0B60-D343-8932AE00C27B}"/>
              </a:ext>
            </a:extLst>
          </p:cNvPr>
          <p:cNvSpPr txBox="1"/>
          <p:nvPr/>
        </p:nvSpPr>
        <p:spPr>
          <a:xfrm>
            <a:off x="587326" y="1941720"/>
            <a:ext cx="3092550" cy="567463"/>
          </a:xfrm>
          <a:prstGeom prst="rect">
            <a:avLst/>
          </a:prstGeom>
        </p:spPr>
        <p:txBody>
          <a:bodyPr wrap="square" lIns="0" tIns="0" rIns="0" bIns="0" rtlCol="0" anchor="t">
            <a:spAutoFit/>
          </a:bodyPr>
          <a:lstStyle/>
          <a:p>
            <a:pPr marL="0" lvl="0" indent="0" algn="ctr">
              <a:lnSpc>
                <a:spcPts val="4680"/>
              </a:lnSpc>
            </a:pPr>
            <a:r>
              <a:rPr lang="en-US" sz="3600">
                <a:solidFill>
                  <a:srgbClr val="0F3256"/>
                </a:solidFill>
                <a:latin typeface="Roboto"/>
              </a:rPr>
              <a:t>Phan Thế Anh</a:t>
            </a:r>
          </a:p>
        </p:txBody>
      </p:sp>
    </p:spTree>
    <p:extLst>
      <p:ext uri="{BB962C8B-B14F-4D97-AF65-F5344CB8AC3E}">
        <p14:creationId xmlns:p14="http://schemas.microsoft.com/office/powerpoint/2010/main" val="113538119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9525" y="-323545"/>
            <a:ext cx="18288000" cy="1733245"/>
            <a:chOff x="0" y="0"/>
            <a:chExt cx="6186311" cy="1441388"/>
          </a:xfrm>
        </p:grpSpPr>
        <p:sp>
          <p:nvSpPr>
            <p:cNvPr id="16" name="Freeform 16"/>
            <p:cNvSpPr/>
            <p:nvPr/>
          </p:nvSpPr>
          <p:spPr>
            <a:xfrm>
              <a:off x="0" y="0"/>
              <a:ext cx="6186311" cy="1441388"/>
            </a:xfrm>
            <a:custGeom>
              <a:avLst/>
              <a:gdLst/>
              <a:ahLst/>
              <a:cxnLst/>
              <a:rect l="l" t="t" r="r" b="b"/>
              <a:pathLst>
                <a:path w="6186311" h="1441388">
                  <a:moveTo>
                    <a:pt x="6061851" y="1441388"/>
                  </a:moveTo>
                  <a:lnTo>
                    <a:pt x="124460" y="1441388"/>
                  </a:lnTo>
                  <a:cubicBezTo>
                    <a:pt x="55880" y="1441388"/>
                    <a:pt x="0" y="1385508"/>
                    <a:pt x="0" y="1316928"/>
                  </a:cubicBezTo>
                  <a:lnTo>
                    <a:pt x="0" y="124460"/>
                  </a:lnTo>
                  <a:cubicBezTo>
                    <a:pt x="0" y="55880"/>
                    <a:pt x="55880" y="0"/>
                    <a:pt x="124460" y="0"/>
                  </a:cubicBezTo>
                  <a:lnTo>
                    <a:pt x="6061851" y="0"/>
                  </a:lnTo>
                  <a:cubicBezTo>
                    <a:pt x="6130431" y="0"/>
                    <a:pt x="6186311" y="55880"/>
                    <a:pt x="6186311" y="124460"/>
                  </a:cubicBezTo>
                  <a:lnTo>
                    <a:pt x="6186311" y="1316928"/>
                  </a:lnTo>
                  <a:cubicBezTo>
                    <a:pt x="6186311" y="1385508"/>
                    <a:pt x="6130431" y="1441388"/>
                    <a:pt x="6061851" y="1441388"/>
                  </a:cubicBezTo>
                  <a:close/>
                </a:path>
              </a:pathLst>
            </a:custGeom>
            <a:solidFill>
              <a:srgbClr val="B8D6F6"/>
            </a:solidFill>
          </p:spPr>
        </p:sp>
      </p:grpSp>
      <p:grpSp>
        <p:nvGrpSpPr>
          <p:cNvPr id="17" name="Group 17"/>
          <p:cNvGrpSpPr/>
          <p:nvPr/>
        </p:nvGrpSpPr>
        <p:grpSpPr>
          <a:xfrm>
            <a:off x="3426721" y="-97666"/>
            <a:ext cx="11694545" cy="3007852"/>
            <a:chOff x="0" y="-1501821"/>
            <a:chExt cx="15592728" cy="4010469"/>
          </a:xfrm>
        </p:grpSpPr>
        <p:sp>
          <p:nvSpPr>
            <p:cNvPr id="18" name="TextBox 18"/>
            <p:cNvSpPr txBox="1"/>
            <p:nvPr/>
          </p:nvSpPr>
          <p:spPr>
            <a:xfrm>
              <a:off x="346651" y="-1501821"/>
              <a:ext cx="15246077" cy="1524637"/>
            </a:xfrm>
            <a:prstGeom prst="rect">
              <a:avLst/>
            </a:prstGeom>
          </p:spPr>
          <p:txBody>
            <a:bodyPr lIns="0" tIns="0" rIns="0" bIns="0" rtlCol="0" anchor="t">
              <a:spAutoFit/>
            </a:bodyPr>
            <a:lstStyle/>
            <a:p>
              <a:pPr marL="0" lvl="0" indent="0" algn="ctr">
                <a:lnSpc>
                  <a:spcPts val="9554"/>
                </a:lnSpc>
                <a:spcBef>
                  <a:spcPct val="0"/>
                </a:spcBef>
              </a:pPr>
              <a:r>
                <a:rPr lang="en-US" sz="6824">
                  <a:solidFill>
                    <a:srgbClr val="0F3256"/>
                  </a:solidFill>
                  <a:latin typeface="Roboto Bold"/>
                </a:rPr>
                <a:t>Các câu lệnh truy vấn</a:t>
              </a:r>
            </a:p>
          </p:txBody>
        </p:sp>
        <p:sp>
          <p:nvSpPr>
            <p:cNvPr id="19" name="TextBox 19"/>
            <p:cNvSpPr txBox="1"/>
            <p:nvPr/>
          </p:nvSpPr>
          <p:spPr>
            <a:xfrm>
              <a:off x="0" y="1973978"/>
              <a:ext cx="15246077" cy="534670"/>
            </a:xfrm>
            <a:prstGeom prst="rect">
              <a:avLst/>
            </a:prstGeom>
          </p:spPr>
          <p:txBody>
            <a:bodyPr lIns="0" tIns="0" rIns="0" bIns="0" rtlCol="0" anchor="t">
              <a:spAutoFit/>
            </a:bodyPr>
            <a:lstStyle/>
            <a:p>
              <a:pPr>
                <a:lnSpc>
                  <a:spcPts val="3359"/>
                </a:lnSpc>
                <a:spcBef>
                  <a:spcPct val="0"/>
                </a:spcBef>
              </a:pPr>
              <a:endParaRPr/>
            </a:p>
          </p:txBody>
        </p:sp>
      </p:grpSp>
      <p:pic>
        <p:nvPicPr>
          <p:cNvPr id="8" name="Picture 3">
            <a:extLst>
              <a:ext uri="{FF2B5EF4-FFF2-40B4-BE49-F238E27FC236}">
                <a16:creationId xmlns:a16="http://schemas.microsoft.com/office/drawing/2014/main" id="{269A44FF-4C11-D0B8-7408-17186CBD0F0C}"/>
              </a:ext>
            </a:extLst>
          </p:cNvPr>
          <p:cNvPicPr>
            <a:picLocks noChangeAspect="1"/>
          </p:cNvPicPr>
          <p:nvPr/>
        </p:nvPicPr>
        <p:blipFill>
          <a:blip r:embed="rId2"/>
          <a:srcRect/>
          <a:stretch>
            <a:fillRect/>
          </a:stretch>
        </p:blipFill>
        <p:spPr>
          <a:xfrm>
            <a:off x="152401" y="1608040"/>
            <a:ext cx="3962400" cy="1337310"/>
          </a:xfrm>
          <a:prstGeom prst="rect">
            <a:avLst/>
          </a:prstGeom>
        </p:spPr>
      </p:pic>
      <p:sp>
        <p:nvSpPr>
          <p:cNvPr id="9" name="TextBox 4">
            <a:extLst>
              <a:ext uri="{FF2B5EF4-FFF2-40B4-BE49-F238E27FC236}">
                <a16:creationId xmlns:a16="http://schemas.microsoft.com/office/drawing/2014/main" id="{FFCE26E9-F016-F327-4C9C-0ABD969EB9BB}"/>
              </a:ext>
            </a:extLst>
          </p:cNvPr>
          <p:cNvSpPr txBox="1"/>
          <p:nvPr/>
        </p:nvSpPr>
        <p:spPr>
          <a:xfrm>
            <a:off x="587326" y="1941720"/>
            <a:ext cx="3092550" cy="567463"/>
          </a:xfrm>
          <a:prstGeom prst="rect">
            <a:avLst/>
          </a:prstGeom>
        </p:spPr>
        <p:txBody>
          <a:bodyPr wrap="square" lIns="0" tIns="0" rIns="0" bIns="0" rtlCol="0" anchor="t">
            <a:spAutoFit/>
          </a:bodyPr>
          <a:lstStyle/>
          <a:p>
            <a:pPr marL="0" lvl="0" indent="0" algn="ctr">
              <a:lnSpc>
                <a:spcPts val="4680"/>
              </a:lnSpc>
            </a:pPr>
            <a:r>
              <a:rPr lang="en-US" sz="3600">
                <a:solidFill>
                  <a:srgbClr val="0F3256"/>
                </a:solidFill>
                <a:latin typeface="Roboto"/>
              </a:rPr>
              <a:t>Phan Thế Anh</a:t>
            </a:r>
          </a:p>
        </p:txBody>
      </p:sp>
      <p:pic>
        <p:nvPicPr>
          <p:cNvPr id="3" name="Hình ảnh 2">
            <a:extLst>
              <a:ext uri="{FF2B5EF4-FFF2-40B4-BE49-F238E27FC236}">
                <a16:creationId xmlns:a16="http://schemas.microsoft.com/office/drawing/2014/main" id="{740C30F3-A07D-2C15-B49F-5E039BC93CD0}"/>
              </a:ext>
            </a:extLst>
          </p:cNvPr>
          <p:cNvPicPr>
            <a:picLocks noChangeAspect="1"/>
          </p:cNvPicPr>
          <p:nvPr/>
        </p:nvPicPr>
        <p:blipFill>
          <a:blip r:embed="rId3"/>
          <a:stretch>
            <a:fillRect/>
          </a:stretch>
        </p:blipFill>
        <p:spPr>
          <a:xfrm>
            <a:off x="4336687" y="1571688"/>
            <a:ext cx="10134600" cy="8715312"/>
          </a:xfrm>
          <a:prstGeom prst="rect">
            <a:avLst/>
          </a:prstGeom>
        </p:spPr>
      </p:pic>
    </p:spTree>
    <p:extLst>
      <p:ext uri="{BB962C8B-B14F-4D97-AF65-F5344CB8AC3E}">
        <p14:creationId xmlns:p14="http://schemas.microsoft.com/office/powerpoint/2010/main" val="55964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9525" y="-323545"/>
            <a:ext cx="18288000" cy="1733245"/>
            <a:chOff x="0" y="0"/>
            <a:chExt cx="6186311" cy="1441388"/>
          </a:xfrm>
        </p:grpSpPr>
        <p:sp>
          <p:nvSpPr>
            <p:cNvPr id="16" name="Freeform 16"/>
            <p:cNvSpPr/>
            <p:nvPr/>
          </p:nvSpPr>
          <p:spPr>
            <a:xfrm>
              <a:off x="0" y="0"/>
              <a:ext cx="6186311" cy="1441388"/>
            </a:xfrm>
            <a:custGeom>
              <a:avLst/>
              <a:gdLst/>
              <a:ahLst/>
              <a:cxnLst/>
              <a:rect l="l" t="t" r="r" b="b"/>
              <a:pathLst>
                <a:path w="6186311" h="1441388">
                  <a:moveTo>
                    <a:pt x="6061851" y="1441388"/>
                  </a:moveTo>
                  <a:lnTo>
                    <a:pt x="124460" y="1441388"/>
                  </a:lnTo>
                  <a:cubicBezTo>
                    <a:pt x="55880" y="1441388"/>
                    <a:pt x="0" y="1385508"/>
                    <a:pt x="0" y="1316928"/>
                  </a:cubicBezTo>
                  <a:lnTo>
                    <a:pt x="0" y="124460"/>
                  </a:lnTo>
                  <a:cubicBezTo>
                    <a:pt x="0" y="55880"/>
                    <a:pt x="55880" y="0"/>
                    <a:pt x="124460" y="0"/>
                  </a:cubicBezTo>
                  <a:lnTo>
                    <a:pt x="6061851" y="0"/>
                  </a:lnTo>
                  <a:cubicBezTo>
                    <a:pt x="6130431" y="0"/>
                    <a:pt x="6186311" y="55880"/>
                    <a:pt x="6186311" y="124460"/>
                  </a:cubicBezTo>
                  <a:lnTo>
                    <a:pt x="6186311" y="1316928"/>
                  </a:lnTo>
                  <a:cubicBezTo>
                    <a:pt x="6186311" y="1385508"/>
                    <a:pt x="6130431" y="1441388"/>
                    <a:pt x="6061851" y="1441388"/>
                  </a:cubicBezTo>
                  <a:close/>
                </a:path>
              </a:pathLst>
            </a:custGeom>
            <a:solidFill>
              <a:srgbClr val="B8D6F6"/>
            </a:solidFill>
          </p:spPr>
        </p:sp>
      </p:grpSp>
      <p:grpSp>
        <p:nvGrpSpPr>
          <p:cNvPr id="17" name="Group 17"/>
          <p:cNvGrpSpPr/>
          <p:nvPr/>
        </p:nvGrpSpPr>
        <p:grpSpPr>
          <a:xfrm>
            <a:off x="3426721" y="-97666"/>
            <a:ext cx="11694545" cy="3007852"/>
            <a:chOff x="0" y="-1501821"/>
            <a:chExt cx="15592728" cy="4010469"/>
          </a:xfrm>
        </p:grpSpPr>
        <p:sp>
          <p:nvSpPr>
            <p:cNvPr id="18" name="TextBox 18"/>
            <p:cNvSpPr txBox="1"/>
            <p:nvPr/>
          </p:nvSpPr>
          <p:spPr>
            <a:xfrm>
              <a:off x="346651" y="-1501821"/>
              <a:ext cx="15246077" cy="1524637"/>
            </a:xfrm>
            <a:prstGeom prst="rect">
              <a:avLst/>
            </a:prstGeom>
          </p:spPr>
          <p:txBody>
            <a:bodyPr lIns="0" tIns="0" rIns="0" bIns="0" rtlCol="0" anchor="t">
              <a:spAutoFit/>
            </a:bodyPr>
            <a:lstStyle/>
            <a:p>
              <a:pPr marL="0" lvl="0" indent="0" algn="ctr">
                <a:lnSpc>
                  <a:spcPts val="9554"/>
                </a:lnSpc>
                <a:spcBef>
                  <a:spcPct val="0"/>
                </a:spcBef>
              </a:pPr>
              <a:r>
                <a:rPr lang="en-US" sz="6824">
                  <a:solidFill>
                    <a:srgbClr val="0F3256"/>
                  </a:solidFill>
                  <a:latin typeface="Roboto Bold"/>
                </a:rPr>
                <a:t>Các câu lệnh truy vấn</a:t>
              </a:r>
            </a:p>
          </p:txBody>
        </p:sp>
        <p:sp>
          <p:nvSpPr>
            <p:cNvPr id="19" name="TextBox 19"/>
            <p:cNvSpPr txBox="1"/>
            <p:nvPr/>
          </p:nvSpPr>
          <p:spPr>
            <a:xfrm>
              <a:off x="0" y="1973978"/>
              <a:ext cx="15246077" cy="534670"/>
            </a:xfrm>
            <a:prstGeom prst="rect">
              <a:avLst/>
            </a:prstGeom>
          </p:spPr>
          <p:txBody>
            <a:bodyPr lIns="0" tIns="0" rIns="0" bIns="0" rtlCol="0" anchor="t">
              <a:spAutoFit/>
            </a:bodyPr>
            <a:lstStyle/>
            <a:p>
              <a:pPr>
                <a:lnSpc>
                  <a:spcPts val="3359"/>
                </a:lnSpc>
                <a:spcBef>
                  <a:spcPct val="0"/>
                </a:spcBef>
              </a:pPr>
              <a:endParaRPr/>
            </a:p>
          </p:txBody>
        </p:sp>
      </p:grpSp>
      <p:pic>
        <p:nvPicPr>
          <p:cNvPr id="5" name="Hình ảnh 4">
            <a:extLst>
              <a:ext uri="{FF2B5EF4-FFF2-40B4-BE49-F238E27FC236}">
                <a16:creationId xmlns:a16="http://schemas.microsoft.com/office/drawing/2014/main" id="{4406023F-AD96-F0F0-6CBF-BD5AFEB6C9E8}"/>
              </a:ext>
            </a:extLst>
          </p:cNvPr>
          <p:cNvPicPr>
            <a:picLocks noChangeAspect="1"/>
          </p:cNvPicPr>
          <p:nvPr/>
        </p:nvPicPr>
        <p:blipFill>
          <a:blip r:embed="rId2"/>
          <a:stretch>
            <a:fillRect/>
          </a:stretch>
        </p:blipFill>
        <p:spPr>
          <a:xfrm>
            <a:off x="3962400" y="1641724"/>
            <a:ext cx="13094230" cy="7467600"/>
          </a:xfrm>
          <a:prstGeom prst="rect">
            <a:avLst/>
          </a:prstGeom>
        </p:spPr>
      </p:pic>
      <p:pic>
        <p:nvPicPr>
          <p:cNvPr id="8" name="Picture 3">
            <a:extLst>
              <a:ext uri="{FF2B5EF4-FFF2-40B4-BE49-F238E27FC236}">
                <a16:creationId xmlns:a16="http://schemas.microsoft.com/office/drawing/2014/main" id="{0A6AE78A-966C-82E5-2E9A-CA7348BF8BF6}"/>
              </a:ext>
            </a:extLst>
          </p:cNvPr>
          <p:cNvPicPr>
            <a:picLocks noChangeAspect="1"/>
          </p:cNvPicPr>
          <p:nvPr/>
        </p:nvPicPr>
        <p:blipFill>
          <a:blip r:embed="rId3"/>
          <a:srcRect/>
          <a:stretch>
            <a:fillRect/>
          </a:stretch>
        </p:blipFill>
        <p:spPr>
          <a:xfrm>
            <a:off x="152401" y="1608040"/>
            <a:ext cx="3962400" cy="1337310"/>
          </a:xfrm>
          <a:prstGeom prst="rect">
            <a:avLst/>
          </a:prstGeom>
        </p:spPr>
      </p:pic>
      <p:sp>
        <p:nvSpPr>
          <p:cNvPr id="9" name="TextBox 4">
            <a:extLst>
              <a:ext uri="{FF2B5EF4-FFF2-40B4-BE49-F238E27FC236}">
                <a16:creationId xmlns:a16="http://schemas.microsoft.com/office/drawing/2014/main" id="{E3148AE8-DA63-B1AA-A813-C00BC9BC8F81}"/>
              </a:ext>
            </a:extLst>
          </p:cNvPr>
          <p:cNvSpPr txBox="1"/>
          <p:nvPr/>
        </p:nvSpPr>
        <p:spPr>
          <a:xfrm>
            <a:off x="587326" y="1941720"/>
            <a:ext cx="3092550" cy="567463"/>
          </a:xfrm>
          <a:prstGeom prst="rect">
            <a:avLst/>
          </a:prstGeom>
        </p:spPr>
        <p:txBody>
          <a:bodyPr wrap="square" lIns="0" tIns="0" rIns="0" bIns="0" rtlCol="0" anchor="t">
            <a:spAutoFit/>
          </a:bodyPr>
          <a:lstStyle/>
          <a:p>
            <a:pPr marL="0" lvl="0" indent="0" algn="ctr">
              <a:lnSpc>
                <a:spcPts val="4680"/>
              </a:lnSpc>
            </a:pPr>
            <a:r>
              <a:rPr lang="en-US" sz="3600">
                <a:solidFill>
                  <a:srgbClr val="0F3256"/>
                </a:solidFill>
                <a:latin typeface="Roboto"/>
              </a:rPr>
              <a:t>Phan Thế Anh</a:t>
            </a:r>
          </a:p>
        </p:txBody>
      </p:sp>
    </p:spTree>
    <p:extLst>
      <p:ext uri="{BB962C8B-B14F-4D97-AF65-F5344CB8AC3E}">
        <p14:creationId xmlns:p14="http://schemas.microsoft.com/office/powerpoint/2010/main" val="294004493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9525" y="-323545"/>
            <a:ext cx="18288000" cy="1733245"/>
            <a:chOff x="0" y="0"/>
            <a:chExt cx="6186311" cy="1441388"/>
          </a:xfrm>
        </p:grpSpPr>
        <p:sp>
          <p:nvSpPr>
            <p:cNvPr id="16" name="Freeform 16"/>
            <p:cNvSpPr/>
            <p:nvPr/>
          </p:nvSpPr>
          <p:spPr>
            <a:xfrm>
              <a:off x="0" y="0"/>
              <a:ext cx="6186311" cy="1441388"/>
            </a:xfrm>
            <a:custGeom>
              <a:avLst/>
              <a:gdLst/>
              <a:ahLst/>
              <a:cxnLst/>
              <a:rect l="l" t="t" r="r" b="b"/>
              <a:pathLst>
                <a:path w="6186311" h="1441388">
                  <a:moveTo>
                    <a:pt x="6061851" y="1441388"/>
                  </a:moveTo>
                  <a:lnTo>
                    <a:pt x="124460" y="1441388"/>
                  </a:lnTo>
                  <a:cubicBezTo>
                    <a:pt x="55880" y="1441388"/>
                    <a:pt x="0" y="1385508"/>
                    <a:pt x="0" y="1316928"/>
                  </a:cubicBezTo>
                  <a:lnTo>
                    <a:pt x="0" y="124460"/>
                  </a:lnTo>
                  <a:cubicBezTo>
                    <a:pt x="0" y="55880"/>
                    <a:pt x="55880" y="0"/>
                    <a:pt x="124460" y="0"/>
                  </a:cubicBezTo>
                  <a:lnTo>
                    <a:pt x="6061851" y="0"/>
                  </a:lnTo>
                  <a:cubicBezTo>
                    <a:pt x="6130431" y="0"/>
                    <a:pt x="6186311" y="55880"/>
                    <a:pt x="6186311" y="124460"/>
                  </a:cubicBezTo>
                  <a:lnTo>
                    <a:pt x="6186311" y="1316928"/>
                  </a:lnTo>
                  <a:cubicBezTo>
                    <a:pt x="6186311" y="1385508"/>
                    <a:pt x="6130431" y="1441388"/>
                    <a:pt x="6061851" y="1441388"/>
                  </a:cubicBezTo>
                  <a:close/>
                </a:path>
              </a:pathLst>
            </a:custGeom>
            <a:solidFill>
              <a:srgbClr val="B8D6F6"/>
            </a:solidFill>
          </p:spPr>
        </p:sp>
      </p:grpSp>
      <p:grpSp>
        <p:nvGrpSpPr>
          <p:cNvPr id="17" name="Group 17"/>
          <p:cNvGrpSpPr/>
          <p:nvPr/>
        </p:nvGrpSpPr>
        <p:grpSpPr>
          <a:xfrm>
            <a:off x="3426721" y="-97666"/>
            <a:ext cx="11694545" cy="3007852"/>
            <a:chOff x="0" y="-1501821"/>
            <a:chExt cx="15592728" cy="4010469"/>
          </a:xfrm>
        </p:grpSpPr>
        <p:sp>
          <p:nvSpPr>
            <p:cNvPr id="18" name="TextBox 18"/>
            <p:cNvSpPr txBox="1"/>
            <p:nvPr/>
          </p:nvSpPr>
          <p:spPr>
            <a:xfrm>
              <a:off x="346651" y="-1501821"/>
              <a:ext cx="15246077" cy="1524637"/>
            </a:xfrm>
            <a:prstGeom prst="rect">
              <a:avLst/>
            </a:prstGeom>
          </p:spPr>
          <p:txBody>
            <a:bodyPr lIns="0" tIns="0" rIns="0" bIns="0" rtlCol="0" anchor="t">
              <a:spAutoFit/>
            </a:bodyPr>
            <a:lstStyle/>
            <a:p>
              <a:pPr marL="0" lvl="0" indent="0" algn="ctr">
                <a:lnSpc>
                  <a:spcPts val="9554"/>
                </a:lnSpc>
                <a:spcBef>
                  <a:spcPct val="0"/>
                </a:spcBef>
              </a:pPr>
              <a:r>
                <a:rPr lang="en-US" sz="6824">
                  <a:solidFill>
                    <a:srgbClr val="0F3256"/>
                  </a:solidFill>
                  <a:latin typeface="Roboto Bold"/>
                </a:rPr>
                <a:t>Các câu lệnh truy vấn</a:t>
              </a:r>
            </a:p>
          </p:txBody>
        </p:sp>
        <p:sp>
          <p:nvSpPr>
            <p:cNvPr id="19" name="TextBox 19"/>
            <p:cNvSpPr txBox="1"/>
            <p:nvPr/>
          </p:nvSpPr>
          <p:spPr>
            <a:xfrm>
              <a:off x="0" y="1973978"/>
              <a:ext cx="15246077" cy="534670"/>
            </a:xfrm>
            <a:prstGeom prst="rect">
              <a:avLst/>
            </a:prstGeom>
          </p:spPr>
          <p:txBody>
            <a:bodyPr lIns="0" tIns="0" rIns="0" bIns="0" rtlCol="0" anchor="t">
              <a:spAutoFit/>
            </a:bodyPr>
            <a:lstStyle/>
            <a:p>
              <a:pPr>
                <a:lnSpc>
                  <a:spcPts val="3359"/>
                </a:lnSpc>
                <a:spcBef>
                  <a:spcPct val="0"/>
                </a:spcBef>
              </a:pPr>
              <a:endParaRPr/>
            </a:p>
          </p:txBody>
        </p:sp>
      </p:grpSp>
      <p:pic>
        <p:nvPicPr>
          <p:cNvPr id="5" name="Hình ảnh 4">
            <a:extLst>
              <a:ext uri="{FF2B5EF4-FFF2-40B4-BE49-F238E27FC236}">
                <a16:creationId xmlns:a16="http://schemas.microsoft.com/office/drawing/2014/main" id="{B1A58735-29EB-A498-64AF-C331493A31C3}"/>
              </a:ext>
            </a:extLst>
          </p:cNvPr>
          <p:cNvPicPr>
            <a:picLocks noChangeAspect="1"/>
          </p:cNvPicPr>
          <p:nvPr/>
        </p:nvPicPr>
        <p:blipFill>
          <a:blip r:embed="rId2"/>
          <a:stretch>
            <a:fillRect/>
          </a:stretch>
        </p:blipFill>
        <p:spPr>
          <a:xfrm>
            <a:off x="4114801" y="1635579"/>
            <a:ext cx="13013583" cy="7964508"/>
          </a:xfrm>
          <a:prstGeom prst="rect">
            <a:avLst/>
          </a:prstGeom>
        </p:spPr>
      </p:pic>
      <p:pic>
        <p:nvPicPr>
          <p:cNvPr id="8" name="Picture 3">
            <a:extLst>
              <a:ext uri="{FF2B5EF4-FFF2-40B4-BE49-F238E27FC236}">
                <a16:creationId xmlns:a16="http://schemas.microsoft.com/office/drawing/2014/main" id="{9D321467-09FF-033F-25C3-74065EC7270A}"/>
              </a:ext>
            </a:extLst>
          </p:cNvPr>
          <p:cNvPicPr>
            <a:picLocks noChangeAspect="1"/>
          </p:cNvPicPr>
          <p:nvPr/>
        </p:nvPicPr>
        <p:blipFill>
          <a:blip r:embed="rId3"/>
          <a:srcRect/>
          <a:stretch>
            <a:fillRect/>
          </a:stretch>
        </p:blipFill>
        <p:spPr>
          <a:xfrm>
            <a:off x="152401" y="1608040"/>
            <a:ext cx="3962400" cy="1337310"/>
          </a:xfrm>
          <a:prstGeom prst="rect">
            <a:avLst/>
          </a:prstGeom>
        </p:spPr>
      </p:pic>
      <p:sp>
        <p:nvSpPr>
          <p:cNvPr id="9" name="TextBox 4">
            <a:extLst>
              <a:ext uri="{FF2B5EF4-FFF2-40B4-BE49-F238E27FC236}">
                <a16:creationId xmlns:a16="http://schemas.microsoft.com/office/drawing/2014/main" id="{63CB897A-BCC5-6022-C88A-510ED05FF1C8}"/>
              </a:ext>
            </a:extLst>
          </p:cNvPr>
          <p:cNvSpPr txBox="1"/>
          <p:nvPr/>
        </p:nvSpPr>
        <p:spPr>
          <a:xfrm>
            <a:off x="217464" y="1941720"/>
            <a:ext cx="3832274" cy="567463"/>
          </a:xfrm>
          <a:prstGeom prst="rect">
            <a:avLst/>
          </a:prstGeom>
        </p:spPr>
        <p:txBody>
          <a:bodyPr wrap="square" lIns="0" tIns="0" rIns="0" bIns="0" rtlCol="0" anchor="t">
            <a:spAutoFit/>
          </a:bodyPr>
          <a:lstStyle/>
          <a:p>
            <a:pPr marL="0" lvl="0" indent="0" algn="ctr">
              <a:lnSpc>
                <a:spcPts val="4680"/>
              </a:lnSpc>
            </a:pPr>
            <a:r>
              <a:rPr lang="en-US" sz="3600">
                <a:solidFill>
                  <a:srgbClr val="0F3256"/>
                </a:solidFill>
                <a:latin typeface="Roboto"/>
              </a:rPr>
              <a:t>Nguyễn Ngọc Anh</a:t>
            </a:r>
          </a:p>
        </p:txBody>
      </p:sp>
    </p:spTree>
    <p:extLst>
      <p:ext uri="{BB962C8B-B14F-4D97-AF65-F5344CB8AC3E}">
        <p14:creationId xmlns:p14="http://schemas.microsoft.com/office/powerpoint/2010/main" val="31229653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53691" y="0"/>
            <a:ext cx="9144000" cy="10287000"/>
            <a:chOff x="0" y="0"/>
            <a:chExt cx="3093156" cy="3479800"/>
          </a:xfrm>
        </p:grpSpPr>
        <p:sp>
          <p:nvSpPr>
            <p:cNvPr id="3" name="Freeform 3"/>
            <p:cNvSpPr/>
            <p:nvPr/>
          </p:nvSpPr>
          <p:spPr>
            <a:xfrm>
              <a:off x="0" y="0"/>
              <a:ext cx="3093156" cy="3479800"/>
            </a:xfrm>
            <a:custGeom>
              <a:avLst/>
              <a:gdLst/>
              <a:ahLst/>
              <a:cxnLst/>
              <a:rect l="l" t="t" r="r" b="b"/>
              <a:pathLst>
                <a:path w="3093156" h="3479800">
                  <a:moveTo>
                    <a:pt x="2968696" y="3479800"/>
                  </a:moveTo>
                  <a:lnTo>
                    <a:pt x="124460" y="3479800"/>
                  </a:lnTo>
                  <a:cubicBezTo>
                    <a:pt x="55880" y="3479800"/>
                    <a:pt x="0" y="3423920"/>
                    <a:pt x="0" y="3355340"/>
                  </a:cubicBezTo>
                  <a:lnTo>
                    <a:pt x="0" y="124460"/>
                  </a:lnTo>
                  <a:cubicBezTo>
                    <a:pt x="0" y="55880"/>
                    <a:pt x="55880" y="0"/>
                    <a:pt x="124460" y="0"/>
                  </a:cubicBezTo>
                  <a:lnTo>
                    <a:pt x="2968696" y="0"/>
                  </a:lnTo>
                  <a:cubicBezTo>
                    <a:pt x="3037276" y="0"/>
                    <a:pt x="3093156" y="55880"/>
                    <a:pt x="3093156" y="124460"/>
                  </a:cubicBezTo>
                  <a:lnTo>
                    <a:pt x="3093156" y="3355340"/>
                  </a:lnTo>
                  <a:cubicBezTo>
                    <a:pt x="3093156" y="3423920"/>
                    <a:pt x="3037276" y="3479800"/>
                    <a:pt x="2968696" y="3479800"/>
                  </a:cubicBezTo>
                  <a:close/>
                </a:path>
              </a:pathLst>
            </a:custGeom>
            <a:solidFill>
              <a:srgbClr val="B8D6F6"/>
            </a:solidFill>
          </p:spPr>
        </p:sp>
      </p:grpSp>
      <p:sp>
        <p:nvSpPr>
          <p:cNvPr id="4" name="TextBox 4"/>
          <p:cNvSpPr txBox="1"/>
          <p:nvPr/>
        </p:nvSpPr>
        <p:spPr>
          <a:xfrm>
            <a:off x="939385" y="4253623"/>
            <a:ext cx="6757848" cy="1298575"/>
          </a:xfrm>
          <a:prstGeom prst="rect">
            <a:avLst/>
          </a:prstGeom>
        </p:spPr>
        <p:txBody>
          <a:bodyPr lIns="0" tIns="0" rIns="0" bIns="0" rtlCol="0" anchor="t">
            <a:spAutoFit/>
          </a:bodyPr>
          <a:lstStyle/>
          <a:p>
            <a:pPr marL="0" lvl="0" indent="0" algn="ctr">
              <a:lnSpc>
                <a:spcPts val="10400"/>
              </a:lnSpc>
            </a:pPr>
            <a:r>
              <a:rPr lang="en-US" sz="8000" spc="-240">
                <a:solidFill>
                  <a:srgbClr val="0F3256"/>
                </a:solidFill>
                <a:latin typeface="Roboto Bold"/>
              </a:rPr>
              <a:t>Mục lục</a:t>
            </a:r>
          </a:p>
        </p:txBody>
      </p:sp>
      <p:pic>
        <p:nvPicPr>
          <p:cNvPr id="5" name="Picture 5"/>
          <p:cNvPicPr>
            <a:picLocks noChangeAspect="1"/>
          </p:cNvPicPr>
          <p:nvPr/>
        </p:nvPicPr>
        <p:blipFill>
          <a:blip r:embed="rId2"/>
          <a:srcRect/>
          <a:stretch>
            <a:fillRect/>
          </a:stretch>
        </p:blipFill>
        <p:spPr>
          <a:xfrm>
            <a:off x="9144000" y="512507"/>
            <a:ext cx="2225822" cy="954321"/>
          </a:xfrm>
          <a:prstGeom prst="rect">
            <a:avLst/>
          </a:prstGeom>
        </p:spPr>
      </p:pic>
      <p:sp>
        <p:nvSpPr>
          <p:cNvPr id="6" name="TextBox 6"/>
          <p:cNvSpPr txBox="1"/>
          <p:nvPr/>
        </p:nvSpPr>
        <p:spPr>
          <a:xfrm>
            <a:off x="9539783" y="730164"/>
            <a:ext cx="1415206" cy="469265"/>
          </a:xfrm>
          <a:prstGeom prst="rect">
            <a:avLst/>
          </a:prstGeom>
        </p:spPr>
        <p:txBody>
          <a:bodyPr lIns="0" tIns="0" rIns="0" bIns="0" rtlCol="0" anchor="t">
            <a:spAutoFit/>
          </a:bodyPr>
          <a:lstStyle/>
          <a:p>
            <a:pPr marL="0" lvl="0" indent="0" algn="ctr">
              <a:lnSpc>
                <a:spcPts val="3640"/>
              </a:lnSpc>
            </a:pPr>
            <a:r>
              <a:rPr lang="en-US" sz="2800" spc="-84">
                <a:solidFill>
                  <a:srgbClr val="0F3256"/>
                </a:solidFill>
                <a:latin typeface="Roboto Bold"/>
              </a:rPr>
              <a:t>Phần A</a:t>
            </a:r>
          </a:p>
        </p:txBody>
      </p:sp>
      <p:sp>
        <p:nvSpPr>
          <p:cNvPr id="7" name="TextBox 7"/>
          <p:cNvSpPr txBox="1"/>
          <p:nvPr/>
        </p:nvSpPr>
        <p:spPr>
          <a:xfrm>
            <a:off x="11910284" y="728688"/>
            <a:ext cx="4494308" cy="436017"/>
          </a:xfrm>
          <a:prstGeom prst="rect">
            <a:avLst/>
          </a:prstGeom>
        </p:spPr>
        <p:txBody>
          <a:bodyPr lIns="0" tIns="0" rIns="0" bIns="0" rtlCol="0" anchor="t">
            <a:spAutoFit/>
          </a:bodyPr>
          <a:lstStyle/>
          <a:p>
            <a:pPr marL="0" lvl="0" indent="0">
              <a:lnSpc>
                <a:spcPts val="3640"/>
              </a:lnSpc>
            </a:pPr>
            <a:r>
              <a:rPr lang="en-US" sz="2800" b="1">
                <a:solidFill>
                  <a:srgbClr val="0F3256"/>
                </a:solidFill>
                <a:latin typeface="Roboto"/>
              </a:rPr>
              <a:t>MÔ TẢ CHỦ ĐỀ</a:t>
            </a:r>
          </a:p>
        </p:txBody>
      </p:sp>
      <p:sp>
        <p:nvSpPr>
          <p:cNvPr id="9" name="TextBox 9"/>
          <p:cNvSpPr txBox="1"/>
          <p:nvPr/>
        </p:nvSpPr>
        <p:spPr>
          <a:xfrm>
            <a:off x="11910284" y="6028199"/>
            <a:ext cx="4494308" cy="436017"/>
          </a:xfrm>
          <a:prstGeom prst="rect">
            <a:avLst/>
          </a:prstGeom>
        </p:spPr>
        <p:txBody>
          <a:bodyPr lIns="0" tIns="0" rIns="0" bIns="0" rtlCol="0" anchor="t">
            <a:spAutoFit/>
          </a:bodyPr>
          <a:lstStyle/>
          <a:p>
            <a:pPr marL="0" lvl="0" indent="0">
              <a:lnSpc>
                <a:spcPts val="3640"/>
              </a:lnSpc>
            </a:pPr>
            <a:r>
              <a:rPr lang="en-US" sz="2800" b="1">
                <a:solidFill>
                  <a:srgbClr val="0F3256"/>
                </a:solidFill>
                <a:latin typeface="Roboto"/>
              </a:rPr>
              <a:t>THIẾT KẾ CƠ SỞ DỮ LIỆU</a:t>
            </a:r>
          </a:p>
        </p:txBody>
      </p:sp>
      <p:pic>
        <p:nvPicPr>
          <p:cNvPr id="10" name="Picture 10"/>
          <p:cNvPicPr>
            <a:picLocks noChangeAspect="1"/>
          </p:cNvPicPr>
          <p:nvPr/>
        </p:nvPicPr>
        <p:blipFill>
          <a:blip r:embed="rId2"/>
          <a:srcRect/>
          <a:stretch>
            <a:fillRect/>
          </a:stretch>
        </p:blipFill>
        <p:spPr>
          <a:xfrm>
            <a:off x="9144000" y="5812019"/>
            <a:ext cx="2225822" cy="954321"/>
          </a:xfrm>
          <a:prstGeom prst="rect">
            <a:avLst/>
          </a:prstGeom>
        </p:spPr>
      </p:pic>
      <p:sp>
        <p:nvSpPr>
          <p:cNvPr id="11" name="TextBox 11"/>
          <p:cNvSpPr txBox="1"/>
          <p:nvPr/>
        </p:nvSpPr>
        <p:spPr>
          <a:xfrm>
            <a:off x="9549308" y="6029676"/>
            <a:ext cx="1415206" cy="469265"/>
          </a:xfrm>
          <a:prstGeom prst="rect">
            <a:avLst/>
          </a:prstGeom>
        </p:spPr>
        <p:txBody>
          <a:bodyPr lIns="0" tIns="0" rIns="0" bIns="0" rtlCol="0" anchor="t">
            <a:spAutoFit/>
          </a:bodyPr>
          <a:lstStyle/>
          <a:p>
            <a:pPr marL="0" lvl="0" indent="0" algn="ctr">
              <a:lnSpc>
                <a:spcPts val="3640"/>
              </a:lnSpc>
            </a:pPr>
            <a:r>
              <a:rPr lang="en-US" sz="2800" spc="-84">
                <a:solidFill>
                  <a:srgbClr val="0F3256"/>
                </a:solidFill>
                <a:latin typeface="Roboto Bold"/>
              </a:rPr>
              <a:t>Phần B</a:t>
            </a:r>
          </a:p>
        </p:txBody>
      </p:sp>
      <p:pic>
        <p:nvPicPr>
          <p:cNvPr id="12" name="Picture 12"/>
          <p:cNvPicPr>
            <a:picLocks noChangeAspect="1"/>
          </p:cNvPicPr>
          <p:nvPr/>
        </p:nvPicPr>
        <p:blipFill>
          <a:blip r:embed="rId2"/>
          <a:srcRect/>
          <a:stretch>
            <a:fillRect/>
          </a:stretch>
        </p:blipFill>
        <p:spPr>
          <a:xfrm>
            <a:off x="9866463" y="1552553"/>
            <a:ext cx="2225822" cy="954321"/>
          </a:xfrm>
          <a:prstGeom prst="rect">
            <a:avLst/>
          </a:prstGeom>
        </p:spPr>
      </p:pic>
      <p:sp>
        <p:nvSpPr>
          <p:cNvPr id="13" name="TextBox 13"/>
          <p:cNvSpPr txBox="1"/>
          <p:nvPr/>
        </p:nvSpPr>
        <p:spPr>
          <a:xfrm>
            <a:off x="10262245" y="1770210"/>
            <a:ext cx="1415206" cy="469265"/>
          </a:xfrm>
          <a:prstGeom prst="rect">
            <a:avLst/>
          </a:prstGeom>
        </p:spPr>
        <p:txBody>
          <a:bodyPr lIns="0" tIns="0" rIns="0" bIns="0" rtlCol="0" anchor="t">
            <a:spAutoFit/>
          </a:bodyPr>
          <a:lstStyle/>
          <a:p>
            <a:pPr marL="0" lvl="0" indent="0" algn="ctr">
              <a:lnSpc>
                <a:spcPts val="3640"/>
              </a:lnSpc>
            </a:pPr>
            <a:r>
              <a:rPr lang="en-US" sz="2800" spc="-84">
                <a:solidFill>
                  <a:srgbClr val="0F3256"/>
                </a:solidFill>
                <a:latin typeface="Roboto Bold"/>
              </a:rPr>
              <a:t>Phần I</a:t>
            </a:r>
          </a:p>
        </p:txBody>
      </p:sp>
      <p:sp>
        <p:nvSpPr>
          <p:cNvPr id="14" name="TextBox 14"/>
          <p:cNvSpPr txBox="1"/>
          <p:nvPr/>
        </p:nvSpPr>
        <p:spPr>
          <a:xfrm>
            <a:off x="12632747" y="1768734"/>
            <a:ext cx="4494308" cy="469265"/>
          </a:xfrm>
          <a:prstGeom prst="rect">
            <a:avLst/>
          </a:prstGeom>
        </p:spPr>
        <p:txBody>
          <a:bodyPr lIns="0" tIns="0" rIns="0" bIns="0" rtlCol="0" anchor="t">
            <a:spAutoFit/>
          </a:bodyPr>
          <a:lstStyle/>
          <a:p>
            <a:pPr marL="0" lvl="0" indent="0">
              <a:lnSpc>
                <a:spcPts val="3640"/>
              </a:lnSpc>
            </a:pPr>
            <a:r>
              <a:rPr lang="en-US" sz="2800">
                <a:solidFill>
                  <a:srgbClr val="0F3256"/>
                </a:solidFill>
                <a:latin typeface="Roboto"/>
              </a:rPr>
              <a:t>Đặt vấn đề</a:t>
            </a:r>
          </a:p>
        </p:txBody>
      </p:sp>
      <p:pic>
        <p:nvPicPr>
          <p:cNvPr id="15" name="Picture 15"/>
          <p:cNvPicPr>
            <a:picLocks noChangeAspect="1"/>
          </p:cNvPicPr>
          <p:nvPr/>
        </p:nvPicPr>
        <p:blipFill>
          <a:blip r:embed="rId2"/>
          <a:srcRect/>
          <a:stretch>
            <a:fillRect/>
          </a:stretch>
        </p:blipFill>
        <p:spPr>
          <a:xfrm>
            <a:off x="9866463" y="2600399"/>
            <a:ext cx="2225822" cy="954321"/>
          </a:xfrm>
          <a:prstGeom prst="rect">
            <a:avLst/>
          </a:prstGeom>
        </p:spPr>
      </p:pic>
      <p:sp>
        <p:nvSpPr>
          <p:cNvPr id="16" name="TextBox 16"/>
          <p:cNvSpPr txBox="1"/>
          <p:nvPr/>
        </p:nvSpPr>
        <p:spPr>
          <a:xfrm>
            <a:off x="10262245" y="2818056"/>
            <a:ext cx="1415206" cy="469265"/>
          </a:xfrm>
          <a:prstGeom prst="rect">
            <a:avLst/>
          </a:prstGeom>
        </p:spPr>
        <p:txBody>
          <a:bodyPr lIns="0" tIns="0" rIns="0" bIns="0" rtlCol="0" anchor="t">
            <a:spAutoFit/>
          </a:bodyPr>
          <a:lstStyle/>
          <a:p>
            <a:pPr marL="0" lvl="0" indent="0" algn="ctr">
              <a:lnSpc>
                <a:spcPts val="3640"/>
              </a:lnSpc>
            </a:pPr>
            <a:r>
              <a:rPr lang="en-US" sz="2800" spc="-84">
                <a:solidFill>
                  <a:srgbClr val="0F3256"/>
                </a:solidFill>
                <a:latin typeface="Roboto Bold"/>
              </a:rPr>
              <a:t>Phần II</a:t>
            </a:r>
          </a:p>
        </p:txBody>
      </p:sp>
      <p:sp>
        <p:nvSpPr>
          <p:cNvPr id="17" name="TextBox 17"/>
          <p:cNvSpPr txBox="1"/>
          <p:nvPr/>
        </p:nvSpPr>
        <p:spPr>
          <a:xfrm>
            <a:off x="12632747" y="2816579"/>
            <a:ext cx="4494308" cy="469265"/>
          </a:xfrm>
          <a:prstGeom prst="rect">
            <a:avLst/>
          </a:prstGeom>
        </p:spPr>
        <p:txBody>
          <a:bodyPr lIns="0" tIns="0" rIns="0" bIns="0" rtlCol="0" anchor="t">
            <a:spAutoFit/>
          </a:bodyPr>
          <a:lstStyle/>
          <a:p>
            <a:pPr marL="0" lvl="0" indent="0">
              <a:lnSpc>
                <a:spcPts val="3640"/>
              </a:lnSpc>
            </a:pPr>
            <a:r>
              <a:rPr lang="en-US" sz="2800">
                <a:solidFill>
                  <a:srgbClr val="0F3256"/>
                </a:solidFill>
                <a:latin typeface="Roboto"/>
              </a:rPr>
              <a:t>Bài toán</a:t>
            </a:r>
          </a:p>
        </p:txBody>
      </p:sp>
      <p:pic>
        <p:nvPicPr>
          <p:cNvPr id="18" name="Picture 18"/>
          <p:cNvPicPr>
            <a:picLocks noChangeAspect="1"/>
          </p:cNvPicPr>
          <p:nvPr/>
        </p:nvPicPr>
        <p:blipFill>
          <a:blip r:embed="rId2"/>
          <a:srcRect/>
          <a:stretch>
            <a:fillRect/>
          </a:stretch>
        </p:blipFill>
        <p:spPr>
          <a:xfrm>
            <a:off x="9866463" y="3640445"/>
            <a:ext cx="2225822" cy="954321"/>
          </a:xfrm>
          <a:prstGeom prst="rect">
            <a:avLst/>
          </a:prstGeom>
        </p:spPr>
      </p:pic>
      <p:sp>
        <p:nvSpPr>
          <p:cNvPr id="19" name="TextBox 19"/>
          <p:cNvSpPr txBox="1"/>
          <p:nvPr/>
        </p:nvSpPr>
        <p:spPr>
          <a:xfrm>
            <a:off x="10262245" y="3858102"/>
            <a:ext cx="1415206" cy="469265"/>
          </a:xfrm>
          <a:prstGeom prst="rect">
            <a:avLst/>
          </a:prstGeom>
        </p:spPr>
        <p:txBody>
          <a:bodyPr lIns="0" tIns="0" rIns="0" bIns="0" rtlCol="0" anchor="t">
            <a:spAutoFit/>
          </a:bodyPr>
          <a:lstStyle/>
          <a:p>
            <a:pPr marL="0" lvl="0" indent="0" algn="ctr">
              <a:lnSpc>
                <a:spcPts val="3640"/>
              </a:lnSpc>
            </a:pPr>
            <a:r>
              <a:rPr lang="en-US" sz="2800" spc="-84">
                <a:solidFill>
                  <a:srgbClr val="0F3256"/>
                </a:solidFill>
                <a:latin typeface="Roboto Bold"/>
              </a:rPr>
              <a:t>Phần III</a:t>
            </a:r>
          </a:p>
        </p:txBody>
      </p:sp>
      <p:sp>
        <p:nvSpPr>
          <p:cNvPr id="20" name="TextBox 20"/>
          <p:cNvSpPr txBox="1"/>
          <p:nvPr/>
        </p:nvSpPr>
        <p:spPr>
          <a:xfrm>
            <a:off x="12632747" y="3856625"/>
            <a:ext cx="4494308" cy="469265"/>
          </a:xfrm>
          <a:prstGeom prst="rect">
            <a:avLst/>
          </a:prstGeom>
        </p:spPr>
        <p:txBody>
          <a:bodyPr lIns="0" tIns="0" rIns="0" bIns="0" rtlCol="0" anchor="t">
            <a:spAutoFit/>
          </a:bodyPr>
          <a:lstStyle/>
          <a:p>
            <a:pPr marL="0" lvl="0" indent="0">
              <a:lnSpc>
                <a:spcPts val="3640"/>
              </a:lnSpc>
            </a:pPr>
            <a:r>
              <a:rPr lang="en-US" sz="2800">
                <a:solidFill>
                  <a:srgbClr val="0F3256"/>
                </a:solidFill>
                <a:latin typeface="Roboto"/>
              </a:rPr>
              <a:t>Mô tả nghiệp vụ</a:t>
            </a:r>
          </a:p>
        </p:txBody>
      </p:sp>
      <p:pic>
        <p:nvPicPr>
          <p:cNvPr id="21" name="Picture 21"/>
          <p:cNvPicPr>
            <a:picLocks noChangeAspect="1"/>
          </p:cNvPicPr>
          <p:nvPr/>
        </p:nvPicPr>
        <p:blipFill>
          <a:blip r:embed="rId2"/>
          <a:srcRect/>
          <a:stretch>
            <a:fillRect/>
          </a:stretch>
        </p:blipFill>
        <p:spPr>
          <a:xfrm>
            <a:off x="9866463" y="4680491"/>
            <a:ext cx="2225822" cy="954321"/>
          </a:xfrm>
          <a:prstGeom prst="rect">
            <a:avLst/>
          </a:prstGeom>
        </p:spPr>
      </p:pic>
      <p:sp>
        <p:nvSpPr>
          <p:cNvPr id="22" name="TextBox 22"/>
          <p:cNvSpPr txBox="1"/>
          <p:nvPr/>
        </p:nvSpPr>
        <p:spPr>
          <a:xfrm>
            <a:off x="10262245" y="4898148"/>
            <a:ext cx="1415206" cy="469265"/>
          </a:xfrm>
          <a:prstGeom prst="rect">
            <a:avLst/>
          </a:prstGeom>
        </p:spPr>
        <p:txBody>
          <a:bodyPr lIns="0" tIns="0" rIns="0" bIns="0" rtlCol="0" anchor="t">
            <a:spAutoFit/>
          </a:bodyPr>
          <a:lstStyle/>
          <a:p>
            <a:pPr marL="0" lvl="0" indent="0" algn="ctr">
              <a:lnSpc>
                <a:spcPts val="3640"/>
              </a:lnSpc>
            </a:pPr>
            <a:r>
              <a:rPr lang="en-US" sz="2800" spc="-84">
                <a:solidFill>
                  <a:srgbClr val="0F3256"/>
                </a:solidFill>
                <a:latin typeface="Roboto Bold"/>
              </a:rPr>
              <a:t>Phần IV</a:t>
            </a:r>
          </a:p>
        </p:txBody>
      </p:sp>
      <p:sp>
        <p:nvSpPr>
          <p:cNvPr id="23" name="TextBox 23"/>
          <p:cNvSpPr txBox="1"/>
          <p:nvPr/>
        </p:nvSpPr>
        <p:spPr>
          <a:xfrm>
            <a:off x="12632747" y="4896671"/>
            <a:ext cx="4494308" cy="469265"/>
          </a:xfrm>
          <a:prstGeom prst="rect">
            <a:avLst/>
          </a:prstGeom>
        </p:spPr>
        <p:txBody>
          <a:bodyPr lIns="0" tIns="0" rIns="0" bIns="0" rtlCol="0" anchor="t">
            <a:spAutoFit/>
          </a:bodyPr>
          <a:lstStyle/>
          <a:p>
            <a:pPr marL="0" lvl="0" indent="0">
              <a:lnSpc>
                <a:spcPts val="3640"/>
              </a:lnSpc>
            </a:pPr>
            <a:r>
              <a:rPr lang="en-US" sz="2800">
                <a:solidFill>
                  <a:srgbClr val="0F3256"/>
                </a:solidFill>
                <a:latin typeface="Roboto"/>
              </a:rPr>
              <a:t>Chức năng</a:t>
            </a:r>
          </a:p>
        </p:txBody>
      </p:sp>
      <p:pic>
        <p:nvPicPr>
          <p:cNvPr id="24" name="Picture 24"/>
          <p:cNvPicPr>
            <a:picLocks noChangeAspect="1"/>
          </p:cNvPicPr>
          <p:nvPr/>
        </p:nvPicPr>
        <p:blipFill>
          <a:blip r:embed="rId2"/>
          <a:srcRect/>
          <a:stretch>
            <a:fillRect/>
          </a:stretch>
        </p:blipFill>
        <p:spPr>
          <a:xfrm>
            <a:off x="9866463" y="6766339"/>
            <a:ext cx="2225822" cy="954321"/>
          </a:xfrm>
          <a:prstGeom prst="rect">
            <a:avLst/>
          </a:prstGeom>
        </p:spPr>
      </p:pic>
      <p:sp>
        <p:nvSpPr>
          <p:cNvPr id="25" name="TextBox 25"/>
          <p:cNvSpPr txBox="1"/>
          <p:nvPr/>
        </p:nvSpPr>
        <p:spPr>
          <a:xfrm>
            <a:off x="10262245" y="6983997"/>
            <a:ext cx="1415206" cy="469265"/>
          </a:xfrm>
          <a:prstGeom prst="rect">
            <a:avLst/>
          </a:prstGeom>
        </p:spPr>
        <p:txBody>
          <a:bodyPr lIns="0" tIns="0" rIns="0" bIns="0" rtlCol="0" anchor="t">
            <a:spAutoFit/>
          </a:bodyPr>
          <a:lstStyle/>
          <a:p>
            <a:pPr marL="0" lvl="0" indent="0" algn="ctr">
              <a:lnSpc>
                <a:spcPts val="3640"/>
              </a:lnSpc>
            </a:pPr>
            <a:r>
              <a:rPr lang="en-US" sz="2800" spc="-84">
                <a:solidFill>
                  <a:srgbClr val="0F3256"/>
                </a:solidFill>
                <a:latin typeface="Roboto Bold"/>
              </a:rPr>
              <a:t>Phần I</a:t>
            </a:r>
          </a:p>
        </p:txBody>
      </p:sp>
      <p:sp>
        <p:nvSpPr>
          <p:cNvPr id="26" name="TextBox 26"/>
          <p:cNvSpPr txBox="1"/>
          <p:nvPr/>
        </p:nvSpPr>
        <p:spPr>
          <a:xfrm>
            <a:off x="12632747" y="6982520"/>
            <a:ext cx="4494308" cy="469265"/>
          </a:xfrm>
          <a:prstGeom prst="rect">
            <a:avLst/>
          </a:prstGeom>
        </p:spPr>
        <p:txBody>
          <a:bodyPr lIns="0" tIns="0" rIns="0" bIns="0" rtlCol="0" anchor="t">
            <a:spAutoFit/>
          </a:bodyPr>
          <a:lstStyle/>
          <a:p>
            <a:pPr marL="0" lvl="0" indent="0">
              <a:lnSpc>
                <a:spcPts val="3640"/>
              </a:lnSpc>
            </a:pPr>
            <a:r>
              <a:rPr lang="en-US" sz="2800">
                <a:solidFill>
                  <a:srgbClr val="0F3256"/>
                </a:solidFill>
                <a:latin typeface="Roboto"/>
              </a:rPr>
              <a:t>Sơ đồ thực thể liên kết</a:t>
            </a:r>
          </a:p>
        </p:txBody>
      </p:sp>
      <p:pic>
        <p:nvPicPr>
          <p:cNvPr id="27" name="Picture 27"/>
          <p:cNvPicPr>
            <a:picLocks noChangeAspect="1"/>
          </p:cNvPicPr>
          <p:nvPr/>
        </p:nvPicPr>
        <p:blipFill>
          <a:blip r:embed="rId2"/>
          <a:srcRect/>
          <a:stretch>
            <a:fillRect/>
          </a:stretch>
        </p:blipFill>
        <p:spPr>
          <a:xfrm>
            <a:off x="9866463" y="7710437"/>
            <a:ext cx="2225822" cy="954321"/>
          </a:xfrm>
          <a:prstGeom prst="rect">
            <a:avLst/>
          </a:prstGeom>
        </p:spPr>
      </p:pic>
      <p:sp>
        <p:nvSpPr>
          <p:cNvPr id="28" name="TextBox 28"/>
          <p:cNvSpPr txBox="1"/>
          <p:nvPr/>
        </p:nvSpPr>
        <p:spPr>
          <a:xfrm>
            <a:off x="10262245" y="7928094"/>
            <a:ext cx="1415206" cy="469265"/>
          </a:xfrm>
          <a:prstGeom prst="rect">
            <a:avLst/>
          </a:prstGeom>
        </p:spPr>
        <p:txBody>
          <a:bodyPr lIns="0" tIns="0" rIns="0" bIns="0" rtlCol="0" anchor="t">
            <a:spAutoFit/>
          </a:bodyPr>
          <a:lstStyle/>
          <a:p>
            <a:pPr marL="0" lvl="0" indent="0" algn="ctr">
              <a:lnSpc>
                <a:spcPts val="3640"/>
              </a:lnSpc>
            </a:pPr>
            <a:r>
              <a:rPr lang="en-US" sz="2800" spc="-84">
                <a:solidFill>
                  <a:srgbClr val="0F3256"/>
                </a:solidFill>
                <a:latin typeface="Roboto Bold"/>
              </a:rPr>
              <a:t>Phần II</a:t>
            </a:r>
          </a:p>
        </p:txBody>
      </p:sp>
      <p:sp>
        <p:nvSpPr>
          <p:cNvPr id="29" name="TextBox 29"/>
          <p:cNvSpPr txBox="1"/>
          <p:nvPr/>
        </p:nvSpPr>
        <p:spPr>
          <a:xfrm>
            <a:off x="12632747" y="7926617"/>
            <a:ext cx="4494308" cy="469265"/>
          </a:xfrm>
          <a:prstGeom prst="rect">
            <a:avLst/>
          </a:prstGeom>
        </p:spPr>
        <p:txBody>
          <a:bodyPr lIns="0" tIns="0" rIns="0" bIns="0" rtlCol="0" anchor="t">
            <a:spAutoFit/>
          </a:bodyPr>
          <a:lstStyle/>
          <a:p>
            <a:pPr marL="0" lvl="0" indent="0">
              <a:lnSpc>
                <a:spcPts val="3640"/>
              </a:lnSpc>
            </a:pPr>
            <a:r>
              <a:rPr lang="en-US" sz="2800">
                <a:solidFill>
                  <a:srgbClr val="0F3256"/>
                </a:solidFill>
                <a:latin typeface="Roboto"/>
              </a:rPr>
              <a:t>Sơ đồ dữ liệu quan hệ</a:t>
            </a:r>
          </a:p>
        </p:txBody>
      </p:sp>
      <p:sp>
        <p:nvSpPr>
          <p:cNvPr id="30" name="TextBox 9">
            <a:extLst>
              <a:ext uri="{FF2B5EF4-FFF2-40B4-BE49-F238E27FC236}">
                <a16:creationId xmlns:a16="http://schemas.microsoft.com/office/drawing/2014/main" id="{95BB63CC-9FFF-19E0-D6B9-E9097EDE2266}"/>
              </a:ext>
            </a:extLst>
          </p:cNvPr>
          <p:cNvSpPr txBox="1"/>
          <p:nvPr/>
        </p:nvSpPr>
        <p:spPr>
          <a:xfrm>
            <a:off x="11910284" y="8901227"/>
            <a:ext cx="4494308" cy="436017"/>
          </a:xfrm>
          <a:prstGeom prst="rect">
            <a:avLst/>
          </a:prstGeom>
        </p:spPr>
        <p:txBody>
          <a:bodyPr lIns="0" tIns="0" rIns="0" bIns="0" rtlCol="0" anchor="t">
            <a:spAutoFit/>
          </a:bodyPr>
          <a:lstStyle/>
          <a:p>
            <a:pPr marL="0" lvl="0" indent="0">
              <a:lnSpc>
                <a:spcPts val="3640"/>
              </a:lnSpc>
            </a:pPr>
            <a:r>
              <a:rPr lang="en-US" sz="2800" b="1">
                <a:solidFill>
                  <a:srgbClr val="0F3256"/>
                </a:solidFill>
                <a:latin typeface="Roboto"/>
              </a:rPr>
              <a:t>TỔNG KẾT, ĐÁNH GIÁ</a:t>
            </a:r>
          </a:p>
        </p:txBody>
      </p:sp>
      <p:pic>
        <p:nvPicPr>
          <p:cNvPr id="31" name="Picture 10">
            <a:extLst>
              <a:ext uri="{FF2B5EF4-FFF2-40B4-BE49-F238E27FC236}">
                <a16:creationId xmlns:a16="http://schemas.microsoft.com/office/drawing/2014/main" id="{2A389C12-2FC4-C793-7835-1382B59C7325}"/>
              </a:ext>
            </a:extLst>
          </p:cNvPr>
          <p:cNvPicPr>
            <a:picLocks noChangeAspect="1"/>
          </p:cNvPicPr>
          <p:nvPr/>
        </p:nvPicPr>
        <p:blipFill>
          <a:blip r:embed="rId2"/>
          <a:srcRect/>
          <a:stretch>
            <a:fillRect/>
          </a:stretch>
        </p:blipFill>
        <p:spPr>
          <a:xfrm>
            <a:off x="9144000" y="8685047"/>
            <a:ext cx="2225822" cy="954321"/>
          </a:xfrm>
          <a:prstGeom prst="rect">
            <a:avLst/>
          </a:prstGeom>
        </p:spPr>
      </p:pic>
      <p:sp>
        <p:nvSpPr>
          <p:cNvPr id="32" name="TextBox 11">
            <a:extLst>
              <a:ext uri="{FF2B5EF4-FFF2-40B4-BE49-F238E27FC236}">
                <a16:creationId xmlns:a16="http://schemas.microsoft.com/office/drawing/2014/main" id="{CC6B9CCA-2C2C-ED3E-FAE2-B22A461EC207}"/>
              </a:ext>
            </a:extLst>
          </p:cNvPr>
          <p:cNvSpPr txBox="1"/>
          <p:nvPr/>
        </p:nvSpPr>
        <p:spPr>
          <a:xfrm>
            <a:off x="9549308" y="8902704"/>
            <a:ext cx="1415206" cy="436017"/>
          </a:xfrm>
          <a:prstGeom prst="rect">
            <a:avLst/>
          </a:prstGeom>
        </p:spPr>
        <p:txBody>
          <a:bodyPr lIns="0" tIns="0" rIns="0" bIns="0" rtlCol="0" anchor="t">
            <a:spAutoFit/>
          </a:bodyPr>
          <a:lstStyle/>
          <a:p>
            <a:pPr marL="0" lvl="0" indent="0" algn="ctr">
              <a:lnSpc>
                <a:spcPts val="3640"/>
              </a:lnSpc>
            </a:pPr>
            <a:r>
              <a:rPr lang="en-US" sz="2800" spc="-84">
                <a:solidFill>
                  <a:srgbClr val="0F3256"/>
                </a:solidFill>
                <a:latin typeface="Roboto Bold"/>
              </a:rPr>
              <a:t>Phần C</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500" fill="hold"/>
                                        <p:tgtEl>
                                          <p:spTgt spid="23"/>
                                        </p:tgtEl>
                                        <p:attrNameLst>
                                          <p:attrName>ppt_x</p:attrName>
                                        </p:attrNameLst>
                                      </p:cBhvr>
                                      <p:tavLst>
                                        <p:tav tm="0">
                                          <p:val>
                                            <p:strVal val="#ppt_x"/>
                                          </p:val>
                                        </p:tav>
                                        <p:tav tm="100000">
                                          <p:val>
                                            <p:strVal val="#ppt_x"/>
                                          </p:val>
                                        </p:tav>
                                      </p:tavLst>
                                    </p:anim>
                                    <p:anim calcmode="lin" valueType="num">
                                      <p:cBhvr additive="base">
                                        <p:cTn id="50" dur="500" fill="hold"/>
                                        <p:tgtEl>
                                          <p:spTgt spid="2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500" fill="hold"/>
                                        <p:tgtEl>
                                          <p:spTgt spid="12"/>
                                        </p:tgtEl>
                                        <p:attrNameLst>
                                          <p:attrName>ppt_x</p:attrName>
                                        </p:attrNameLst>
                                      </p:cBhvr>
                                      <p:tavLst>
                                        <p:tav tm="0">
                                          <p:val>
                                            <p:strVal val="#ppt_x"/>
                                          </p:val>
                                        </p:tav>
                                        <p:tav tm="100000">
                                          <p:val>
                                            <p:strVal val="#ppt_x"/>
                                          </p:val>
                                        </p:tav>
                                      </p:tavLst>
                                    </p:anim>
                                    <p:anim calcmode="lin" valueType="num">
                                      <p:cBhvr additive="base">
                                        <p:cTn id="6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fill="hold"/>
                                        <p:tgtEl>
                                          <p:spTgt spid="11"/>
                                        </p:tgtEl>
                                        <p:attrNameLst>
                                          <p:attrName>ppt_x</p:attrName>
                                        </p:attrNameLst>
                                      </p:cBhvr>
                                      <p:tavLst>
                                        <p:tav tm="0">
                                          <p:val>
                                            <p:strVal val="#ppt_x"/>
                                          </p:val>
                                        </p:tav>
                                        <p:tav tm="100000">
                                          <p:val>
                                            <p:strVal val="#ppt_x"/>
                                          </p:val>
                                        </p:tav>
                                      </p:tavLst>
                                    </p:anim>
                                    <p:anim calcmode="lin" valueType="num">
                                      <p:cBhvr additive="base">
                                        <p:cTn id="76" dur="500" fill="hold"/>
                                        <p:tgtEl>
                                          <p:spTgt spid="1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additive="base">
                                        <p:cTn id="79" dur="500" fill="hold"/>
                                        <p:tgtEl>
                                          <p:spTgt spid="10"/>
                                        </p:tgtEl>
                                        <p:attrNameLst>
                                          <p:attrName>ppt_x</p:attrName>
                                        </p:attrNameLst>
                                      </p:cBhvr>
                                      <p:tavLst>
                                        <p:tav tm="0">
                                          <p:val>
                                            <p:strVal val="#ppt_x"/>
                                          </p:val>
                                        </p:tav>
                                        <p:tav tm="100000">
                                          <p:val>
                                            <p:strVal val="#ppt_x"/>
                                          </p:val>
                                        </p:tav>
                                      </p:tavLst>
                                    </p:anim>
                                    <p:anim calcmode="lin" valueType="num">
                                      <p:cBhvr additive="base">
                                        <p:cTn id="8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ppt_x"/>
                                          </p:val>
                                        </p:tav>
                                        <p:tav tm="100000">
                                          <p:val>
                                            <p:strVal val="#ppt_x"/>
                                          </p:val>
                                        </p:tav>
                                      </p:tavLst>
                                    </p:anim>
                                    <p:anim calcmode="lin" valueType="num">
                                      <p:cBhvr additive="base">
                                        <p:cTn id="86" dur="500" fill="hold"/>
                                        <p:tgtEl>
                                          <p:spTgt spid="26"/>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fill="hold"/>
                                        <p:tgtEl>
                                          <p:spTgt spid="25"/>
                                        </p:tgtEl>
                                        <p:attrNameLst>
                                          <p:attrName>ppt_x</p:attrName>
                                        </p:attrNameLst>
                                      </p:cBhvr>
                                      <p:tavLst>
                                        <p:tav tm="0">
                                          <p:val>
                                            <p:strVal val="#ppt_x"/>
                                          </p:val>
                                        </p:tav>
                                        <p:tav tm="100000">
                                          <p:val>
                                            <p:strVal val="#ppt_x"/>
                                          </p:val>
                                        </p:tav>
                                      </p:tavLst>
                                    </p:anim>
                                    <p:anim calcmode="lin" valueType="num">
                                      <p:cBhvr additive="base">
                                        <p:cTn id="90" dur="500" fill="hold"/>
                                        <p:tgtEl>
                                          <p:spTgt spid="25"/>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500" fill="hold"/>
                                        <p:tgtEl>
                                          <p:spTgt spid="27"/>
                                        </p:tgtEl>
                                        <p:attrNameLst>
                                          <p:attrName>ppt_x</p:attrName>
                                        </p:attrNameLst>
                                      </p:cBhvr>
                                      <p:tavLst>
                                        <p:tav tm="0">
                                          <p:val>
                                            <p:strVal val="#ppt_x"/>
                                          </p:val>
                                        </p:tav>
                                        <p:tav tm="100000">
                                          <p:val>
                                            <p:strVal val="#ppt_x"/>
                                          </p:val>
                                        </p:tav>
                                      </p:tavLst>
                                    </p:anim>
                                    <p:anim calcmode="lin" valueType="num">
                                      <p:cBhvr additive="base">
                                        <p:cTn id="98" dur="500" fill="hold"/>
                                        <p:tgtEl>
                                          <p:spTgt spid="27"/>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28"/>
                                        </p:tgtEl>
                                        <p:attrNameLst>
                                          <p:attrName>style.visibility</p:attrName>
                                        </p:attrNameLst>
                                      </p:cBhvr>
                                      <p:to>
                                        <p:strVal val="visible"/>
                                      </p:to>
                                    </p:set>
                                    <p:anim calcmode="lin" valueType="num">
                                      <p:cBhvr additive="base">
                                        <p:cTn id="101" dur="500" fill="hold"/>
                                        <p:tgtEl>
                                          <p:spTgt spid="28"/>
                                        </p:tgtEl>
                                        <p:attrNameLst>
                                          <p:attrName>ppt_x</p:attrName>
                                        </p:attrNameLst>
                                      </p:cBhvr>
                                      <p:tavLst>
                                        <p:tav tm="0">
                                          <p:val>
                                            <p:strVal val="#ppt_x"/>
                                          </p:val>
                                        </p:tav>
                                        <p:tav tm="100000">
                                          <p:val>
                                            <p:strVal val="#ppt_x"/>
                                          </p:val>
                                        </p:tav>
                                      </p:tavLst>
                                    </p:anim>
                                    <p:anim calcmode="lin" valueType="num">
                                      <p:cBhvr additive="base">
                                        <p:cTn id="102" dur="500" fill="hold"/>
                                        <p:tgtEl>
                                          <p:spTgt spid="28"/>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additive="base">
                                        <p:cTn id="105" dur="500" fill="hold"/>
                                        <p:tgtEl>
                                          <p:spTgt spid="29"/>
                                        </p:tgtEl>
                                        <p:attrNameLst>
                                          <p:attrName>ppt_x</p:attrName>
                                        </p:attrNameLst>
                                      </p:cBhvr>
                                      <p:tavLst>
                                        <p:tav tm="0">
                                          <p:val>
                                            <p:strVal val="#ppt_x"/>
                                          </p:val>
                                        </p:tav>
                                        <p:tav tm="100000">
                                          <p:val>
                                            <p:strVal val="#ppt_x"/>
                                          </p:val>
                                        </p:tav>
                                      </p:tavLst>
                                    </p:anim>
                                    <p:anim calcmode="lin" valueType="num">
                                      <p:cBhvr additive="base">
                                        <p:cTn id="10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0"/>
                                        </p:tgtEl>
                                        <p:attrNameLst>
                                          <p:attrName>style.visibility</p:attrName>
                                        </p:attrNameLst>
                                      </p:cBhvr>
                                      <p:to>
                                        <p:strVal val="visible"/>
                                      </p:to>
                                    </p:set>
                                    <p:anim calcmode="lin" valueType="num">
                                      <p:cBhvr additive="base">
                                        <p:cTn id="111" dur="500" fill="hold"/>
                                        <p:tgtEl>
                                          <p:spTgt spid="30"/>
                                        </p:tgtEl>
                                        <p:attrNameLst>
                                          <p:attrName>ppt_x</p:attrName>
                                        </p:attrNameLst>
                                      </p:cBhvr>
                                      <p:tavLst>
                                        <p:tav tm="0">
                                          <p:val>
                                            <p:strVal val="#ppt_x"/>
                                          </p:val>
                                        </p:tav>
                                        <p:tav tm="100000">
                                          <p:val>
                                            <p:strVal val="#ppt_x"/>
                                          </p:val>
                                        </p:tav>
                                      </p:tavLst>
                                    </p:anim>
                                    <p:anim calcmode="lin" valueType="num">
                                      <p:cBhvr additive="base">
                                        <p:cTn id="112" dur="500" fill="hold"/>
                                        <p:tgtEl>
                                          <p:spTgt spid="30"/>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 calcmode="lin" valueType="num">
                                      <p:cBhvr additive="base">
                                        <p:cTn id="115" dur="500" fill="hold"/>
                                        <p:tgtEl>
                                          <p:spTgt spid="32"/>
                                        </p:tgtEl>
                                        <p:attrNameLst>
                                          <p:attrName>ppt_x</p:attrName>
                                        </p:attrNameLst>
                                      </p:cBhvr>
                                      <p:tavLst>
                                        <p:tav tm="0">
                                          <p:val>
                                            <p:strVal val="#ppt_x"/>
                                          </p:val>
                                        </p:tav>
                                        <p:tav tm="100000">
                                          <p:val>
                                            <p:strVal val="#ppt_x"/>
                                          </p:val>
                                        </p:tav>
                                      </p:tavLst>
                                    </p:anim>
                                    <p:anim calcmode="lin" valueType="num">
                                      <p:cBhvr additive="base">
                                        <p:cTn id="116" dur="500" fill="hold"/>
                                        <p:tgtEl>
                                          <p:spTgt spid="32"/>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1"/>
                                        </p:tgtEl>
                                        <p:attrNameLst>
                                          <p:attrName>style.visibility</p:attrName>
                                        </p:attrNameLst>
                                      </p:cBhvr>
                                      <p:to>
                                        <p:strVal val="visible"/>
                                      </p:to>
                                    </p:set>
                                    <p:anim calcmode="lin" valueType="num">
                                      <p:cBhvr additive="base">
                                        <p:cTn id="119" dur="500" fill="hold"/>
                                        <p:tgtEl>
                                          <p:spTgt spid="31"/>
                                        </p:tgtEl>
                                        <p:attrNameLst>
                                          <p:attrName>ppt_x</p:attrName>
                                        </p:attrNameLst>
                                      </p:cBhvr>
                                      <p:tavLst>
                                        <p:tav tm="0">
                                          <p:val>
                                            <p:strVal val="#ppt_x"/>
                                          </p:val>
                                        </p:tav>
                                        <p:tav tm="100000">
                                          <p:val>
                                            <p:strVal val="#ppt_x"/>
                                          </p:val>
                                        </p:tav>
                                      </p:tavLst>
                                    </p:anim>
                                    <p:anim calcmode="lin" valueType="num">
                                      <p:cBhvr additive="base">
                                        <p:cTn id="1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3" grpId="0"/>
      <p:bldP spid="14" grpId="0"/>
      <p:bldP spid="16" grpId="0"/>
      <p:bldP spid="17" grpId="0"/>
      <p:bldP spid="19" grpId="0"/>
      <p:bldP spid="20" grpId="0"/>
      <p:bldP spid="22" grpId="0"/>
      <p:bldP spid="23" grpId="0"/>
      <p:bldP spid="25" grpId="0"/>
      <p:bldP spid="26" grpId="0"/>
      <p:bldP spid="28" grpId="0"/>
      <p:bldP spid="29" grpId="0"/>
      <p:bldP spid="30"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9525" y="-323545"/>
            <a:ext cx="18288000" cy="1733245"/>
            <a:chOff x="0" y="0"/>
            <a:chExt cx="6186311" cy="1441388"/>
          </a:xfrm>
        </p:grpSpPr>
        <p:sp>
          <p:nvSpPr>
            <p:cNvPr id="16" name="Freeform 16"/>
            <p:cNvSpPr/>
            <p:nvPr/>
          </p:nvSpPr>
          <p:spPr>
            <a:xfrm>
              <a:off x="0" y="0"/>
              <a:ext cx="6186311" cy="1441388"/>
            </a:xfrm>
            <a:custGeom>
              <a:avLst/>
              <a:gdLst/>
              <a:ahLst/>
              <a:cxnLst/>
              <a:rect l="l" t="t" r="r" b="b"/>
              <a:pathLst>
                <a:path w="6186311" h="1441388">
                  <a:moveTo>
                    <a:pt x="6061851" y="1441388"/>
                  </a:moveTo>
                  <a:lnTo>
                    <a:pt x="124460" y="1441388"/>
                  </a:lnTo>
                  <a:cubicBezTo>
                    <a:pt x="55880" y="1441388"/>
                    <a:pt x="0" y="1385508"/>
                    <a:pt x="0" y="1316928"/>
                  </a:cubicBezTo>
                  <a:lnTo>
                    <a:pt x="0" y="124460"/>
                  </a:lnTo>
                  <a:cubicBezTo>
                    <a:pt x="0" y="55880"/>
                    <a:pt x="55880" y="0"/>
                    <a:pt x="124460" y="0"/>
                  </a:cubicBezTo>
                  <a:lnTo>
                    <a:pt x="6061851" y="0"/>
                  </a:lnTo>
                  <a:cubicBezTo>
                    <a:pt x="6130431" y="0"/>
                    <a:pt x="6186311" y="55880"/>
                    <a:pt x="6186311" y="124460"/>
                  </a:cubicBezTo>
                  <a:lnTo>
                    <a:pt x="6186311" y="1316928"/>
                  </a:lnTo>
                  <a:cubicBezTo>
                    <a:pt x="6186311" y="1385508"/>
                    <a:pt x="6130431" y="1441388"/>
                    <a:pt x="6061851" y="1441388"/>
                  </a:cubicBezTo>
                  <a:close/>
                </a:path>
              </a:pathLst>
            </a:custGeom>
            <a:solidFill>
              <a:srgbClr val="B8D6F6"/>
            </a:solidFill>
          </p:spPr>
        </p:sp>
      </p:grpSp>
      <p:grpSp>
        <p:nvGrpSpPr>
          <p:cNvPr id="17" name="Group 17"/>
          <p:cNvGrpSpPr/>
          <p:nvPr/>
        </p:nvGrpSpPr>
        <p:grpSpPr>
          <a:xfrm>
            <a:off x="3426721" y="-97666"/>
            <a:ext cx="11694545" cy="3007852"/>
            <a:chOff x="0" y="-1501821"/>
            <a:chExt cx="15592728" cy="4010469"/>
          </a:xfrm>
        </p:grpSpPr>
        <p:sp>
          <p:nvSpPr>
            <p:cNvPr id="18" name="TextBox 18"/>
            <p:cNvSpPr txBox="1"/>
            <p:nvPr/>
          </p:nvSpPr>
          <p:spPr>
            <a:xfrm>
              <a:off x="346651" y="-1501821"/>
              <a:ext cx="15246077" cy="1524637"/>
            </a:xfrm>
            <a:prstGeom prst="rect">
              <a:avLst/>
            </a:prstGeom>
          </p:spPr>
          <p:txBody>
            <a:bodyPr lIns="0" tIns="0" rIns="0" bIns="0" rtlCol="0" anchor="t">
              <a:spAutoFit/>
            </a:bodyPr>
            <a:lstStyle/>
            <a:p>
              <a:pPr marL="0" lvl="0" indent="0" algn="ctr">
                <a:lnSpc>
                  <a:spcPts val="9554"/>
                </a:lnSpc>
                <a:spcBef>
                  <a:spcPct val="0"/>
                </a:spcBef>
              </a:pPr>
              <a:r>
                <a:rPr lang="en-US" sz="6824">
                  <a:solidFill>
                    <a:srgbClr val="0F3256"/>
                  </a:solidFill>
                  <a:latin typeface="Roboto Bold"/>
                </a:rPr>
                <a:t>Các câu lệnh truy vấn</a:t>
              </a:r>
            </a:p>
          </p:txBody>
        </p:sp>
        <p:sp>
          <p:nvSpPr>
            <p:cNvPr id="19" name="TextBox 19"/>
            <p:cNvSpPr txBox="1"/>
            <p:nvPr/>
          </p:nvSpPr>
          <p:spPr>
            <a:xfrm>
              <a:off x="0" y="1973978"/>
              <a:ext cx="15246077" cy="534670"/>
            </a:xfrm>
            <a:prstGeom prst="rect">
              <a:avLst/>
            </a:prstGeom>
          </p:spPr>
          <p:txBody>
            <a:bodyPr lIns="0" tIns="0" rIns="0" bIns="0" rtlCol="0" anchor="t">
              <a:spAutoFit/>
            </a:bodyPr>
            <a:lstStyle/>
            <a:p>
              <a:pPr>
                <a:lnSpc>
                  <a:spcPts val="3359"/>
                </a:lnSpc>
                <a:spcBef>
                  <a:spcPct val="0"/>
                </a:spcBef>
              </a:pPr>
              <a:endParaRPr/>
            </a:p>
          </p:txBody>
        </p:sp>
      </p:grpSp>
      <p:pic>
        <p:nvPicPr>
          <p:cNvPr id="3" name="Hình ảnh 2">
            <a:extLst>
              <a:ext uri="{FF2B5EF4-FFF2-40B4-BE49-F238E27FC236}">
                <a16:creationId xmlns:a16="http://schemas.microsoft.com/office/drawing/2014/main" id="{5CEE802E-AE1A-DFF7-A870-0E69E15287AE}"/>
              </a:ext>
            </a:extLst>
          </p:cNvPr>
          <p:cNvPicPr>
            <a:picLocks noChangeAspect="1"/>
          </p:cNvPicPr>
          <p:nvPr/>
        </p:nvPicPr>
        <p:blipFill>
          <a:blip r:embed="rId2"/>
          <a:stretch>
            <a:fillRect/>
          </a:stretch>
        </p:blipFill>
        <p:spPr>
          <a:xfrm>
            <a:off x="1219200" y="1678471"/>
            <a:ext cx="15849600" cy="7915123"/>
          </a:xfrm>
          <a:prstGeom prst="rect">
            <a:avLst/>
          </a:prstGeom>
        </p:spPr>
      </p:pic>
      <p:pic>
        <p:nvPicPr>
          <p:cNvPr id="10" name="Picture 3">
            <a:extLst>
              <a:ext uri="{FF2B5EF4-FFF2-40B4-BE49-F238E27FC236}">
                <a16:creationId xmlns:a16="http://schemas.microsoft.com/office/drawing/2014/main" id="{9ED3CC23-67CE-A21E-3808-5E0EFDF212E8}"/>
              </a:ext>
            </a:extLst>
          </p:cNvPr>
          <p:cNvPicPr>
            <a:picLocks noChangeAspect="1"/>
          </p:cNvPicPr>
          <p:nvPr/>
        </p:nvPicPr>
        <p:blipFill>
          <a:blip r:embed="rId3"/>
          <a:srcRect/>
          <a:stretch>
            <a:fillRect/>
          </a:stretch>
        </p:blipFill>
        <p:spPr>
          <a:xfrm>
            <a:off x="13754099" y="4610100"/>
            <a:ext cx="3962400" cy="1337310"/>
          </a:xfrm>
          <a:prstGeom prst="rect">
            <a:avLst/>
          </a:prstGeom>
        </p:spPr>
      </p:pic>
      <p:sp>
        <p:nvSpPr>
          <p:cNvPr id="11" name="TextBox 4">
            <a:extLst>
              <a:ext uri="{FF2B5EF4-FFF2-40B4-BE49-F238E27FC236}">
                <a16:creationId xmlns:a16="http://schemas.microsoft.com/office/drawing/2014/main" id="{119EA0ED-9A85-2C59-99A7-CCF7BE1BC5B7}"/>
              </a:ext>
            </a:extLst>
          </p:cNvPr>
          <p:cNvSpPr txBox="1"/>
          <p:nvPr/>
        </p:nvSpPr>
        <p:spPr>
          <a:xfrm>
            <a:off x="13819162" y="4943780"/>
            <a:ext cx="3832274" cy="567463"/>
          </a:xfrm>
          <a:prstGeom prst="rect">
            <a:avLst/>
          </a:prstGeom>
        </p:spPr>
        <p:txBody>
          <a:bodyPr wrap="square" lIns="0" tIns="0" rIns="0" bIns="0" rtlCol="0" anchor="t">
            <a:spAutoFit/>
          </a:bodyPr>
          <a:lstStyle/>
          <a:p>
            <a:pPr marL="0" lvl="0" indent="0" algn="ctr">
              <a:lnSpc>
                <a:spcPts val="4680"/>
              </a:lnSpc>
            </a:pPr>
            <a:r>
              <a:rPr lang="en-US" sz="3600">
                <a:solidFill>
                  <a:srgbClr val="0F3256"/>
                </a:solidFill>
                <a:latin typeface="Roboto"/>
              </a:rPr>
              <a:t>Nguyễn Ngọc Anh</a:t>
            </a:r>
          </a:p>
        </p:txBody>
      </p:sp>
    </p:spTree>
    <p:extLst>
      <p:ext uri="{BB962C8B-B14F-4D97-AF65-F5344CB8AC3E}">
        <p14:creationId xmlns:p14="http://schemas.microsoft.com/office/powerpoint/2010/main" val="157744932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9525" y="-323545"/>
            <a:ext cx="18288000" cy="1733245"/>
            <a:chOff x="0" y="0"/>
            <a:chExt cx="6186311" cy="1441388"/>
          </a:xfrm>
        </p:grpSpPr>
        <p:sp>
          <p:nvSpPr>
            <p:cNvPr id="16" name="Freeform 16"/>
            <p:cNvSpPr/>
            <p:nvPr/>
          </p:nvSpPr>
          <p:spPr>
            <a:xfrm>
              <a:off x="0" y="0"/>
              <a:ext cx="6186311" cy="1441388"/>
            </a:xfrm>
            <a:custGeom>
              <a:avLst/>
              <a:gdLst/>
              <a:ahLst/>
              <a:cxnLst/>
              <a:rect l="l" t="t" r="r" b="b"/>
              <a:pathLst>
                <a:path w="6186311" h="1441388">
                  <a:moveTo>
                    <a:pt x="6061851" y="1441388"/>
                  </a:moveTo>
                  <a:lnTo>
                    <a:pt x="124460" y="1441388"/>
                  </a:lnTo>
                  <a:cubicBezTo>
                    <a:pt x="55880" y="1441388"/>
                    <a:pt x="0" y="1385508"/>
                    <a:pt x="0" y="1316928"/>
                  </a:cubicBezTo>
                  <a:lnTo>
                    <a:pt x="0" y="124460"/>
                  </a:lnTo>
                  <a:cubicBezTo>
                    <a:pt x="0" y="55880"/>
                    <a:pt x="55880" y="0"/>
                    <a:pt x="124460" y="0"/>
                  </a:cubicBezTo>
                  <a:lnTo>
                    <a:pt x="6061851" y="0"/>
                  </a:lnTo>
                  <a:cubicBezTo>
                    <a:pt x="6130431" y="0"/>
                    <a:pt x="6186311" y="55880"/>
                    <a:pt x="6186311" y="124460"/>
                  </a:cubicBezTo>
                  <a:lnTo>
                    <a:pt x="6186311" y="1316928"/>
                  </a:lnTo>
                  <a:cubicBezTo>
                    <a:pt x="6186311" y="1385508"/>
                    <a:pt x="6130431" y="1441388"/>
                    <a:pt x="6061851" y="1441388"/>
                  </a:cubicBezTo>
                  <a:close/>
                </a:path>
              </a:pathLst>
            </a:custGeom>
            <a:solidFill>
              <a:srgbClr val="B8D6F6"/>
            </a:solidFill>
          </p:spPr>
        </p:sp>
      </p:grpSp>
      <p:grpSp>
        <p:nvGrpSpPr>
          <p:cNvPr id="17" name="Group 17"/>
          <p:cNvGrpSpPr/>
          <p:nvPr/>
        </p:nvGrpSpPr>
        <p:grpSpPr>
          <a:xfrm>
            <a:off x="3426721" y="-97666"/>
            <a:ext cx="11694545" cy="3007852"/>
            <a:chOff x="0" y="-1501821"/>
            <a:chExt cx="15592728" cy="4010469"/>
          </a:xfrm>
        </p:grpSpPr>
        <p:sp>
          <p:nvSpPr>
            <p:cNvPr id="18" name="TextBox 18"/>
            <p:cNvSpPr txBox="1"/>
            <p:nvPr/>
          </p:nvSpPr>
          <p:spPr>
            <a:xfrm>
              <a:off x="346651" y="-1501821"/>
              <a:ext cx="15246077" cy="1524637"/>
            </a:xfrm>
            <a:prstGeom prst="rect">
              <a:avLst/>
            </a:prstGeom>
          </p:spPr>
          <p:txBody>
            <a:bodyPr lIns="0" tIns="0" rIns="0" bIns="0" rtlCol="0" anchor="t">
              <a:spAutoFit/>
            </a:bodyPr>
            <a:lstStyle/>
            <a:p>
              <a:pPr marL="0" lvl="0" indent="0" algn="ctr">
                <a:lnSpc>
                  <a:spcPts val="9554"/>
                </a:lnSpc>
                <a:spcBef>
                  <a:spcPct val="0"/>
                </a:spcBef>
              </a:pPr>
              <a:r>
                <a:rPr lang="en-US" sz="6824">
                  <a:solidFill>
                    <a:srgbClr val="0F3256"/>
                  </a:solidFill>
                  <a:latin typeface="Roboto Bold"/>
                </a:rPr>
                <a:t>Các câu lệnh truy vấn</a:t>
              </a:r>
            </a:p>
          </p:txBody>
        </p:sp>
        <p:sp>
          <p:nvSpPr>
            <p:cNvPr id="19" name="TextBox 19"/>
            <p:cNvSpPr txBox="1"/>
            <p:nvPr/>
          </p:nvSpPr>
          <p:spPr>
            <a:xfrm>
              <a:off x="0" y="1973978"/>
              <a:ext cx="15246077" cy="534670"/>
            </a:xfrm>
            <a:prstGeom prst="rect">
              <a:avLst/>
            </a:prstGeom>
          </p:spPr>
          <p:txBody>
            <a:bodyPr lIns="0" tIns="0" rIns="0" bIns="0" rtlCol="0" anchor="t">
              <a:spAutoFit/>
            </a:bodyPr>
            <a:lstStyle/>
            <a:p>
              <a:pPr>
                <a:lnSpc>
                  <a:spcPts val="3359"/>
                </a:lnSpc>
                <a:spcBef>
                  <a:spcPct val="0"/>
                </a:spcBef>
              </a:pPr>
              <a:endParaRPr/>
            </a:p>
          </p:txBody>
        </p:sp>
      </p:grpSp>
      <p:pic>
        <p:nvPicPr>
          <p:cNvPr id="3" name="Hình ảnh 2">
            <a:extLst>
              <a:ext uri="{FF2B5EF4-FFF2-40B4-BE49-F238E27FC236}">
                <a16:creationId xmlns:a16="http://schemas.microsoft.com/office/drawing/2014/main" id="{4AFBEA65-4EE9-A8EA-09AF-D59EA6FB3867}"/>
              </a:ext>
            </a:extLst>
          </p:cNvPr>
          <p:cNvPicPr>
            <a:picLocks noChangeAspect="1"/>
          </p:cNvPicPr>
          <p:nvPr/>
        </p:nvPicPr>
        <p:blipFill>
          <a:blip r:embed="rId2"/>
          <a:stretch>
            <a:fillRect/>
          </a:stretch>
        </p:blipFill>
        <p:spPr>
          <a:xfrm>
            <a:off x="2552699" y="1617466"/>
            <a:ext cx="13182600" cy="8490488"/>
          </a:xfrm>
          <a:prstGeom prst="rect">
            <a:avLst/>
          </a:prstGeom>
        </p:spPr>
      </p:pic>
      <p:pic>
        <p:nvPicPr>
          <p:cNvPr id="8" name="Picture 3">
            <a:extLst>
              <a:ext uri="{FF2B5EF4-FFF2-40B4-BE49-F238E27FC236}">
                <a16:creationId xmlns:a16="http://schemas.microsoft.com/office/drawing/2014/main" id="{B4718760-F485-BE76-303C-11EDEFE1956B}"/>
              </a:ext>
            </a:extLst>
          </p:cNvPr>
          <p:cNvPicPr>
            <a:picLocks noChangeAspect="1"/>
          </p:cNvPicPr>
          <p:nvPr/>
        </p:nvPicPr>
        <p:blipFill>
          <a:blip r:embed="rId3"/>
          <a:srcRect/>
          <a:stretch>
            <a:fillRect/>
          </a:stretch>
        </p:blipFill>
        <p:spPr>
          <a:xfrm>
            <a:off x="13754099" y="4610100"/>
            <a:ext cx="3962400" cy="1337310"/>
          </a:xfrm>
          <a:prstGeom prst="rect">
            <a:avLst/>
          </a:prstGeom>
        </p:spPr>
      </p:pic>
      <p:sp>
        <p:nvSpPr>
          <p:cNvPr id="9" name="TextBox 4">
            <a:extLst>
              <a:ext uri="{FF2B5EF4-FFF2-40B4-BE49-F238E27FC236}">
                <a16:creationId xmlns:a16="http://schemas.microsoft.com/office/drawing/2014/main" id="{9201EB14-A0A4-F1D5-72E0-6CED0AD770F4}"/>
              </a:ext>
            </a:extLst>
          </p:cNvPr>
          <p:cNvSpPr txBox="1"/>
          <p:nvPr/>
        </p:nvSpPr>
        <p:spPr>
          <a:xfrm>
            <a:off x="13819162" y="4943780"/>
            <a:ext cx="3832274" cy="567463"/>
          </a:xfrm>
          <a:prstGeom prst="rect">
            <a:avLst/>
          </a:prstGeom>
        </p:spPr>
        <p:txBody>
          <a:bodyPr wrap="square" lIns="0" tIns="0" rIns="0" bIns="0" rtlCol="0" anchor="t">
            <a:spAutoFit/>
          </a:bodyPr>
          <a:lstStyle/>
          <a:p>
            <a:pPr marL="0" lvl="0" indent="0" algn="ctr">
              <a:lnSpc>
                <a:spcPts val="4680"/>
              </a:lnSpc>
            </a:pPr>
            <a:r>
              <a:rPr lang="en-US" sz="3600">
                <a:solidFill>
                  <a:srgbClr val="0F3256"/>
                </a:solidFill>
                <a:latin typeface="Roboto"/>
              </a:rPr>
              <a:t>Nguyễn Ngọc Anh</a:t>
            </a:r>
          </a:p>
        </p:txBody>
      </p:sp>
    </p:spTree>
    <p:extLst>
      <p:ext uri="{BB962C8B-B14F-4D97-AF65-F5344CB8AC3E}">
        <p14:creationId xmlns:p14="http://schemas.microsoft.com/office/powerpoint/2010/main" val="124573428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rot="5399999">
            <a:off x="4930807" y="5458149"/>
            <a:ext cx="10925823" cy="0"/>
          </a:xfrm>
          <a:prstGeom prst="line">
            <a:avLst/>
          </a:prstGeom>
          <a:ln w="9525" cap="rnd">
            <a:solidFill>
              <a:srgbClr val="C8C8C8"/>
            </a:solidFill>
            <a:prstDash val="solid"/>
            <a:headEnd type="none" w="sm" len="sm"/>
            <a:tailEnd type="none" w="sm" len="sm"/>
          </a:ln>
        </p:spPr>
      </p:sp>
      <p:pic>
        <p:nvPicPr>
          <p:cNvPr id="3" name="Picture 3"/>
          <p:cNvPicPr>
            <a:picLocks noChangeAspect="1"/>
          </p:cNvPicPr>
          <p:nvPr/>
        </p:nvPicPr>
        <p:blipFill>
          <a:blip r:embed="rId2"/>
          <a:srcRect/>
          <a:stretch>
            <a:fillRect/>
          </a:stretch>
        </p:blipFill>
        <p:spPr>
          <a:xfrm rot="10800000">
            <a:off x="10668000" y="2922522"/>
            <a:ext cx="7036761" cy="4441955"/>
          </a:xfrm>
          <a:prstGeom prst="rect">
            <a:avLst/>
          </a:prstGeom>
        </p:spPr>
      </p:pic>
      <p:grpSp>
        <p:nvGrpSpPr>
          <p:cNvPr id="6" name="Group 6"/>
          <p:cNvGrpSpPr/>
          <p:nvPr/>
        </p:nvGrpSpPr>
        <p:grpSpPr>
          <a:xfrm>
            <a:off x="1345071" y="825800"/>
            <a:ext cx="7396060" cy="4729793"/>
            <a:chOff x="0" y="-47625"/>
            <a:chExt cx="9861413" cy="6306391"/>
          </a:xfrm>
        </p:grpSpPr>
        <p:sp>
          <p:nvSpPr>
            <p:cNvPr id="7" name="TextBox 7"/>
            <p:cNvSpPr txBox="1"/>
            <p:nvPr/>
          </p:nvSpPr>
          <p:spPr>
            <a:xfrm>
              <a:off x="0" y="-47625"/>
              <a:ext cx="9861413" cy="950644"/>
            </a:xfrm>
            <a:prstGeom prst="rect">
              <a:avLst/>
            </a:prstGeom>
          </p:spPr>
          <p:txBody>
            <a:bodyPr lIns="0" tIns="0" rIns="0" bIns="0" rtlCol="0" anchor="t">
              <a:spAutoFit/>
            </a:bodyPr>
            <a:lstStyle/>
            <a:p>
              <a:pPr marL="0" lvl="0" indent="0">
                <a:lnSpc>
                  <a:spcPts val="5779"/>
                </a:lnSpc>
              </a:pPr>
              <a:r>
                <a:rPr lang="en-US" sz="4445">
                  <a:solidFill>
                    <a:srgbClr val="0F3256"/>
                  </a:solidFill>
                  <a:latin typeface="Roboto Bold"/>
                </a:rPr>
                <a:t>Khó khăn trong công việc</a:t>
              </a:r>
            </a:p>
          </p:txBody>
        </p:sp>
        <p:sp>
          <p:nvSpPr>
            <p:cNvPr id="8" name="TextBox 8"/>
            <p:cNvSpPr txBox="1"/>
            <p:nvPr/>
          </p:nvSpPr>
          <p:spPr>
            <a:xfrm>
              <a:off x="0" y="3841694"/>
              <a:ext cx="9861413" cy="2417072"/>
            </a:xfrm>
            <a:prstGeom prst="rect">
              <a:avLst/>
            </a:prstGeom>
          </p:spPr>
          <p:txBody>
            <a:bodyPr lIns="0" tIns="0" rIns="0" bIns="0" rtlCol="0" anchor="t">
              <a:spAutoFit/>
            </a:bodyPr>
            <a:lstStyle/>
            <a:p>
              <a:pPr>
                <a:lnSpc>
                  <a:spcPts val="3561"/>
                </a:lnSpc>
              </a:pPr>
              <a:r>
                <a:rPr lang="en-US" sz="2400">
                  <a:latin typeface="Roboto"/>
                </a:rPr>
                <a:t>Khó khăn trong việc mô tả nghiệp vụ, việc này không đúng với chuyên ngành nên việc phân tích còn khó khăn, có nhiều lỗ hổng.</a:t>
              </a:r>
            </a:p>
            <a:p>
              <a:pPr>
                <a:lnSpc>
                  <a:spcPts val="3561"/>
                </a:lnSpc>
                <a:spcBef>
                  <a:spcPct val="0"/>
                </a:spcBef>
              </a:pPr>
              <a:endParaRPr lang="en-US" sz="2400">
                <a:latin typeface="Roboto"/>
              </a:endParaRPr>
            </a:p>
          </p:txBody>
        </p:sp>
        <p:pic>
          <p:nvPicPr>
            <p:cNvPr id="9" name="Picture 9"/>
            <p:cNvPicPr>
              <a:picLocks noChangeAspect="1"/>
            </p:cNvPicPr>
            <p:nvPr/>
          </p:nvPicPr>
          <p:blipFill>
            <a:blip r:embed="rId3"/>
            <a:srcRect/>
            <a:stretch>
              <a:fillRect/>
            </a:stretch>
          </p:blipFill>
          <p:spPr>
            <a:xfrm>
              <a:off x="0" y="1333854"/>
              <a:ext cx="7407304" cy="388883"/>
            </a:xfrm>
            <a:prstGeom prst="rect">
              <a:avLst/>
            </a:prstGeom>
          </p:spPr>
        </p:pic>
      </p:grpSp>
      <p:grpSp>
        <p:nvGrpSpPr>
          <p:cNvPr id="10" name="Group 10"/>
          <p:cNvGrpSpPr/>
          <p:nvPr/>
        </p:nvGrpSpPr>
        <p:grpSpPr>
          <a:xfrm>
            <a:off x="1345071" y="5427192"/>
            <a:ext cx="7405892" cy="2942543"/>
            <a:chOff x="0" y="-47625"/>
            <a:chExt cx="9874522" cy="3923390"/>
          </a:xfrm>
        </p:grpSpPr>
        <p:sp>
          <p:nvSpPr>
            <p:cNvPr id="11" name="TextBox 11"/>
            <p:cNvSpPr txBox="1"/>
            <p:nvPr/>
          </p:nvSpPr>
          <p:spPr>
            <a:xfrm>
              <a:off x="0" y="-47625"/>
              <a:ext cx="9861413" cy="950644"/>
            </a:xfrm>
            <a:prstGeom prst="rect">
              <a:avLst/>
            </a:prstGeom>
          </p:spPr>
          <p:txBody>
            <a:bodyPr lIns="0" tIns="0" rIns="0" bIns="0" rtlCol="0" anchor="t">
              <a:spAutoFit/>
            </a:bodyPr>
            <a:lstStyle/>
            <a:p>
              <a:pPr marL="0" lvl="0" indent="0">
                <a:lnSpc>
                  <a:spcPts val="5779"/>
                </a:lnSpc>
              </a:pPr>
              <a:r>
                <a:rPr lang="en-US" sz="4445">
                  <a:solidFill>
                    <a:srgbClr val="0F3256"/>
                  </a:solidFill>
                  <a:latin typeface="Roboto Bold"/>
                </a:rPr>
                <a:t>Cách khắc phục</a:t>
              </a:r>
            </a:p>
          </p:txBody>
        </p:sp>
        <p:sp>
          <p:nvSpPr>
            <p:cNvPr id="12" name="TextBox 12"/>
            <p:cNvSpPr txBox="1"/>
            <p:nvPr/>
          </p:nvSpPr>
          <p:spPr>
            <a:xfrm>
              <a:off x="13109" y="2074247"/>
              <a:ext cx="9861413" cy="1801518"/>
            </a:xfrm>
            <a:prstGeom prst="rect">
              <a:avLst/>
            </a:prstGeom>
          </p:spPr>
          <p:txBody>
            <a:bodyPr lIns="0" tIns="0" rIns="0" bIns="0" rtlCol="0" anchor="t">
              <a:spAutoFit/>
            </a:bodyPr>
            <a:lstStyle/>
            <a:p>
              <a:pPr>
                <a:lnSpc>
                  <a:spcPts val="3561"/>
                </a:lnSpc>
              </a:pPr>
              <a:r>
                <a:rPr lang="en-US" sz="2400">
                  <a:latin typeface="Roboto"/>
                </a:rPr>
                <a:t>Nhóm đã chia việc để tìm hiểu về vấn đề</a:t>
              </a:r>
            </a:p>
            <a:p>
              <a:pPr>
                <a:lnSpc>
                  <a:spcPts val="3561"/>
                </a:lnSpc>
                <a:spcBef>
                  <a:spcPct val="0"/>
                </a:spcBef>
              </a:pPr>
              <a:r>
                <a:rPr lang="en-US" sz="2400">
                  <a:latin typeface="Roboto"/>
                </a:rPr>
                <a:t>Mỗi tuần họp một lần để trao đổi, hoàn thiện bài tập</a:t>
              </a:r>
            </a:p>
            <a:p>
              <a:pPr>
                <a:lnSpc>
                  <a:spcPts val="3561"/>
                </a:lnSpc>
                <a:spcBef>
                  <a:spcPct val="0"/>
                </a:spcBef>
              </a:pPr>
              <a:r>
                <a:rPr lang="en-US" sz="2400">
                  <a:latin typeface="Roboto"/>
                </a:rPr>
                <a:t>Cùng nhau trao đổi về database, thêm, sửa, xóa</a:t>
              </a:r>
            </a:p>
          </p:txBody>
        </p:sp>
        <p:pic>
          <p:nvPicPr>
            <p:cNvPr id="13" name="Picture 13"/>
            <p:cNvPicPr>
              <a:picLocks noChangeAspect="1"/>
            </p:cNvPicPr>
            <p:nvPr/>
          </p:nvPicPr>
          <p:blipFill>
            <a:blip r:embed="rId3"/>
            <a:srcRect/>
            <a:stretch>
              <a:fillRect/>
            </a:stretch>
          </p:blipFill>
          <p:spPr>
            <a:xfrm>
              <a:off x="13109" y="1204031"/>
              <a:ext cx="7407304" cy="388883"/>
            </a:xfrm>
            <a:prstGeom prst="rect">
              <a:avLst/>
            </a:prstGeom>
          </p:spPr>
        </p:pic>
      </p:grpSp>
      <p:sp>
        <p:nvSpPr>
          <p:cNvPr id="15" name="Hộp Văn bản 14">
            <a:extLst>
              <a:ext uri="{FF2B5EF4-FFF2-40B4-BE49-F238E27FC236}">
                <a16:creationId xmlns:a16="http://schemas.microsoft.com/office/drawing/2014/main" id="{506DFA44-3599-C922-365F-6FE4704C4F12}"/>
              </a:ext>
            </a:extLst>
          </p:cNvPr>
          <p:cNvSpPr txBox="1"/>
          <p:nvPr/>
        </p:nvSpPr>
        <p:spPr>
          <a:xfrm>
            <a:off x="1251073" y="2768360"/>
            <a:ext cx="7396060" cy="856068"/>
          </a:xfrm>
          <a:prstGeom prst="rect">
            <a:avLst/>
          </a:prstGeom>
          <a:noFill/>
        </p:spPr>
        <p:txBody>
          <a:bodyPr wrap="square">
            <a:spAutoFit/>
          </a:bodyPr>
          <a:lstStyle/>
          <a:p>
            <a:pPr lvl="0" algn="just">
              <a:lnSpc>
                <a:spcPct val="107000"/>
              </a:lnSpc>
              <a:spcAft>
                <a:spcPts val="800"/>
              </a:spcAft>
            </a:pPr>
            <a:r>
              <a:rPr lang="en-US" sz="2400">
                <a:effectLst/>
                <a:latin typeface="Roboto" panose="02000000000000000000" pitchFamily="2" charset="0"/>
                <a:ea typeface="Roboto" panose="02000000000000000000" pitchFamily="2" charset="0"/>
              </a:rPr>
              <a:t>Trong quá trình khởi tạo cơ sở dữ liệu có nhiều vấn đề phát sinh như xung đột dữ liệu giữa các bảng…</a:t>
            </a:r>
          </a:p>
        </p:txBody>
      </p:sp>
      <p:pic>
        <p:nvPicPr>
          <p:cNvPr id="2050" name="Picture 2" descr="Những điều cần nhớ khi gặp khó khăn - VnExpress Đời sống">
            <a:extLst>
              <a:ext uri="{FF2B5EF4-FFF2-40B4-BE49-F238E27FC236}">
                <a16:creationId xmlns:a16="http://schemas.microsoft.com/office/drawing/2014/main" id="{47CF6EDB-6F83-9CC5-415B-EAADDA1A7C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6203" y="3622317"/>
            <a:ext cx="5680724" cy="3034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9525" y="-323545"/>
            <a:ext cx="18288000" cy="1733245"/>
            <a:chOff x="0" y="0"/>
            <a:chExt cx="6186311" cy="1441388"/>
          </a:xfrm>
        </p:grpSpPr>
        <p:sp>
          <p:nvSpPr>
            <p:cNvPr id="16" name="Freeform 16"/>
            <p:cNvSpPr/>
            <p:nvPr/>
          </p:nvSpPr>
          <p:spPr>
            <a:xfrm>
              <a:off x="0" y="0"/>
              <a:ext cx="6186311" cy="1441388"/>
            </a:xfrm>
            <a:custGeom>
              <a:avLst/>
              <a:gdLst/>
              <a:ahLst/>
              <a:cxnLst/>
              <a:rect l="l" t="t" r="r" b="b"/>
              <a:pathLst>
                <a:path w="6186311" h="1441388">
                  <a:moveTo>
                    <a:pt x="6061851" y="1441388"/>
                  </a:moveTo>
                  <a:lnTo>
                    <a:pt x="124460" y="1441388"/>
                  </a:lnTo>
                  <a:cubicBezTo>
                    <a:pt x="55880" y="1441388"/>
                    <a:pt x="0" y="1385508"/>
                    <a:pt x="0" y="1316928"/>
                  </a:cubicBezTo>
                  <a:lnTo>
                    <a:pt x="0" y="124460"/>
                  </a:lnTo>
                  <a:cubicBezTo>
                    <a:pt x="0" y="55880"/>
                    <a:pt x="55880" y="0"/>
                    <a:pt x="124460" y="0"/>
                  </a:cubicBezTo>
                  <a:lnTo>
                    <a:pt x="6061851" y="0"/>
                  </a:lnTo>
                  <a:cubicBezTo>
                    <a:pt x="6130431" y="0"/>
                    <a:pt x="6186311" y="55880"/>
                    <a:pt x="6186311" y="124460"/>
                  </a:cubicBezTo>
                  <a:lnTo>
                    <a:pt x="6186311" y="1316928"/>
                  </a:lnTo>
                  <a:cubicBezTo>
                    <a:pt x="6186311" y="1385508"/>
                    <a:pt x="6130431" y="1441388"/>
                    <a:pt x="6061851" y="1441388"/>
                  </a:cubicBezTo>
                  <a:close/>
                </a:path>
              </a:pathLst>
            </a:custGeom>
            <a:solidFill>
              <a:srgbClr val="B8D6F6"/>
            </a:solidFill>
          </p:spPr>
        </p:sp>
      </p:grpSp>
      <p:grpSp>
        <p:nvGrpSpPr>
          <p:cNvPr id="17" name="Group 17"/>
          <p:cNvGrpSpPr/>
          <p:nvPr/>
        </p:nvGrpSpPr>
        <p:grpSpPr>
          <a:xfrm>
            <a:off x="3426721" y="-97666"/>
            <a:ext cx="11694545" cy="3007852"/>
            <a:chOff x="0" y="-1501821"/>
            <a:chExt cx="15592728" cy="4010469"/>
          </a:xfrm>
        </p:grpSpPr>
        <p:sp>
          <p:nvSpPr>
            <p:cNvPr id="18" name="TextBox 18"/>
            <p:cNvSpPr txBox="1"/>
            <p:nvPr/>
          </p:nvSpPr>
          <p:spPr>
            <a:xfrm>
              <a:off x="346651" y="-1501821"/>
              <a:ext cx="15246077" cy="1524637"/>
            </a:xfrm>
            <a:prstGeom prst="rect">
              <a:avLst/>
            </a:prstGeom>
          </p:spPr>
          <p:txBody>
            <a:bodyPr lIns="0" tIns="0" rIns="0" bIns="0" rtlCol="0" anchor="t">
              <a:spAutoFit/>
            </a:bodyPr>
            <a:lstStyle/>
            <a:p>
              <a:pPr marL="0" lvl="0" indent="0" algn="ctr">
                <a:lnSpc>
                  <a:spcPts val="9554"/>
                </a:lnSpc>
                <a:spcBef>
                  <a:spcPct val="0"/>
                </a:spcBef>
              </a:pPr>
              <a:r>
                <a:rPr lang="en-US" sz="6824">
                  <a:solidFill>
                    <a:srgbClr val="0F3256"/>
                  </a:solidFill>
                  <a:latin typeface="Roboto Bold"/>
                </a:rPr>
                <a:t>C. Tổng kết, đánh giá</a:t>
              </a:r>
            </a:p>
          </p:txBody>
        </p:sp>
        <p:sp>
          <p:nvSpPr>
            <p:cNvPr id="19" name="TextBox 19"/>
            <p:cNvSpPr txBox="1"/>
            <p:nvPr/>
          </p:nvSpPr>
          <p:spPr>
            <a:xfrm>
              <a:off x="0" y="1973978"/>
              <a:ext cx="15246077" cy="534670"/>
            </a:xfrm>
            <a:prstGeom prst="rect">
              <a:avLst/>
            </a:prstGeom>
          </p:spPr>
          <p:txBody>
            <a:bodyPr lIns="0" tIns="0" rIns="0" bIns="0" rtlCol="0" anchor="t">
              <a:spAutoFit/>
            </a:bodyPr>
            <a:lstStyle/>
            <a:p>
              <a:pPr>
                <a:lnSpc>
                  <a:spcPts val="3359"/>
                </a:lnSpc>
                <a:spcBef>
                  <a:spcPct val="0"/>
                </a:spcBef>
              </a:pPr>
              <a:endParaRPr/>
            </a:p>
          </p:txBody>
        </p:sp>
      </p:grpSp>
      <p:graphicFrame>
        <p:nvGraphicFramePr>
          <p:cNvPr id="2" name="Bảng 3">
            <a:extLst>
              <a:ext uri="{FF2B5EF4-FFF2-40B4-BE49-F238E27FC236}">
                <a16:creationId xmlns:a16="http://schemas.microsoft.com/office/drawing/2014/main" id="{76A17554-B76E-DA77-F507-F10A240ED23A}"/>
              </a:ext>
            </a:extLst>
          </p:cNvPr>
          <p:cNvGraphicFramePr>
            <a:graphicFrameLocks noGrp="1"/>
          </p:cNvGraphicFramePr>
          <p:nvPr>
            <p:extLst>
              <p:ext uri="{D42A27DB-BD31-4B8C-83A1-F6EECF244321}">
                <p14:modId xmlns:p14="http://schemas.microsoft.com/office/powerpoint/2010/main" val="2998533886"/>
              </p:ext>
            </p:extLst>
          </p:nvPr>
        </p:nvGraphicFramePr>
        <p:xfrm>
          <a:off x="2224087" y="1635579"/>
          <a:ext cx="13858875" cy="7498080"/>
        </p:xfrm>
        <a:graphic>
          <a:graphicData uri="http://schemas.openxmlformats.org/drawingml/2006/table">
            <a:tbl>
              <a:tblPr firstRow="1" bandRow="1">
                <a:tableStyleId>{5C22544A-7EE6-4342-B048-85BDC9FD1C3A}</a:tableStyleId>
              </a:tblPr>
              <a:tblGrid>
                <a:gridCol w="4619625">
                  <a:extLst>
                    <a:ext uri="{9D8B030D-6E8A-4147-A177-3AD203B41FA5}">
                      <a16:colId xmlns:a16="http://schemas.microsoft.com/office/drawing/2014/main" val="851736919"/>
                    </a:ext>
                  </a:extLst>
                </a:gridCol>
                <a:gridCol w="4619625">
                  <a:extLst>
                    <a:ext uri="{9D8B030D-6E8A-4147-A177-3AD203B41FA5}">
                      <a16:colId xmlns:a16="http://schemas.microsoft.com/office/drawing/2014/main" val="3035031891"/>
                    </a:ext>
                  </a:extLst>
                </a:gridCol>
                <a:gridCol w="4619625">
                  <a:extLst>
                    <a:ext uri="{9D8B030D-6E8A-4147-A177-3AD203B41FA5}">
                      <a16:colId xmlns:a16="http://schemas.microsoft.com/office/drawing/2014/main" val="221447648"/>
                    </a:ext>
                  </a:extLst>
                </a:gridCol>
              </a:tblGrid>
              <a:tr h="370840">
                <a:tc>
                  <a:txBody>
                    <a:bodyPr/>
                    <a:lstStyle/>
                    <a:p>
                      <a:pPr algn="ctr"/>
                      <a:r>
                        <a:rPr lang="en-US" sz="3200">
                          <a:latin typeface="Roboto" panose="02000000000000000000" pitchFamily="2" charset="0"/>
                          <a:ea typeface="Roboto" panose="02000000000000000000" pitchFamily="2" charset="0"/>
                        </a:rPr>
                        <a:t>Bài tập</a:t>
                      </a:r>
                    </a:p>
                  </a:txBody>
                  <a:tcPr/>
                </a:tc>
                <a:tc>
                  <a:txBody>
                    <a:bodyPr/>
                    <a:lstStyle/>
                    <a:p>
                      <a:pPr algn="ctr"/>
                      <a:r>
                        <a:rPr lang="en-US" sz="3200">
                          <a:latin typeface="Roboto" panose="02000000000000000000" pitchFamily="2" charset="0"/>
                          <a:ea typeface="Roboto" panose="02000000000000000000" pitchFamily="2" charset="0"/>
                        </a:rPr>
                        <a:t>Những gì nhóm đạt được</a:t>
                      </a:r>
                    </a:p>
                  </a:txBody>
                  <a:tcPr/>
                </a:tc>
                <a:tc>
                  <a:txBody>
                    <a:bodyPr/>
                    <a:lstStyle/>
                    <a:p>
                      <a:pPr algn="ctr"/>
                      <a:r>
                        <a:rPr lang="en-US" sz="3200">
                          <a:latin typeface="Roboto" panose="02000000000000000000" pitchFamily="2" charset="0"/>
                          <a:ea typeface="Roboto" panose="02000000000000000000" pitchFamily="2" charset="0"/>
                        </a:rPr>
                        <a:t>Khả năng phát triển</a:t>
                      </a:r>
                    </a:p>
                  </a:txBody>
                  <a:tcPr/>
                </a:tc>
                <a:extLst>
                  <a:ext uri="{0D108BD9-81ED-4DB2-BD59-A6C34878D82A}">
                    <a16:rowId xmlns:a16="http://schemas.microsoft.com/office/drawing/2014/main" val="1446328377"/>
                  </a:ext>
                </a:extLst>
              </a:tr>
              <a:tr h="0">
                <a:tc>
                  <a:txBody>
                    <a:bodyPr/>
                    <a:lstStyle/>
                    <a:p>
                      <a:r>
                        <a:rPr lang="en-US" sz="3200">
                          <a:latin typeface="Roboto" panose="02000000000000000000" pitchFamily="2" charset="0"/>
                          <a:ea typeface="Roboto" panose="02000000000000000000" pitchFamily="2" charset="0"/>
                        </a:rPr>
                        <a:t>-  </a:t>
                      </a:r>
                      <a:r>
                        <a:rPr lang="vi-VN" sz="3200">
                          <a:latin typeface="Roboto" panose="02000000000000000000" pitchFamily="2" charset="0"/>
                          <a:ea typeface="Roboto" panose="02000000000000000000" pitchFamily="2" charset="0"/>
                        </a:rPr>
                        <a:t>Cơ sở dữ liệu đã hoạt động. </a:t>
                      </a:r>
                      <a:endParaRPr lang="en-US" sz="3200">
                        <a:latin typeface="Roboto" panose="02000000000000000000" pitchFamily="2" charset="0"/>
                        <a:ea typeface="Roboto" panose="02000000000000000000" pitchFamily="2" charset="0"/>
                      </a:endParaRPr>
                    </a:p>
                    <a:p>
                      <a:r>
                        <a:rPr lang="en-US" sz="3200">
                          <a:latin typeface="Roboto" panose="02000000000000000000" pitchFamily="2" charset="0"/>
                          <a:ea typeface="Roboto" panose="02000000000000000000" pitchFamily="2" charset="0"/>
                        </a:rPr>
                        <a:t>-  </a:t>
                      </a:r>
                      <a:r>
                        <a:rPr lang="vi-VN" sz="3200">
                          <a:latin typeface="Roboto" panose="02000000000000000000" pitchFamily="2" charset="0"/>
                          <a:ea typeface="Roboto" panose="02000000000000000000" pitchFamily="2" charset="0"/>
                        </a:rPr>
                        <a:t>Đã viết được lệnh truy vấn cho các chức năng đã đề ra. </a:t>
                      </a:r>
                      <a:endParaRPr lang="en-US" sz="3200">
                        <a:latin typeface="Roboto" panose="02000000000000000000" pitchFamily="2" charset="0"/>
                        <a:ea typeface="Roboto" panose="02000000000000000000" pitchFamily="2" charset="0"/>
                      </a:endParaRPr>
                    </a:p>
                    <a:p>
                      <a:pPr marL="0" indent="0">
                        <a:buFontTx/>
                        <a:buNone/>
                      </a:pPr>
                      <a:r>
                        <a:rPr lang="en-US" sz="3200">
                          <a:latin typeface="Roboto" panose="02000000000000000000" pitchFamily="2" charset="0"/>
                          <a:ea typeface="Roboto" panose="02000000000000000000" pitchFamily="2" charset="0"/>
                        </a:rPr>
                        <a:t>-  C</a:t>
                      </a:r>
                      <a:r>
                        <a:rPr lang="vi-VN" sz="3200">
                          <a:latin typeface="Roboto" panose="02000000000000000000" pitchFamily="2" charset="0"/>
                          <a:ea typeface="Roboto" panose="02000000000000000000" pitchFamily="2" charset="0"/>
                        </a:rPr>
                        <a:t>hưa thể cài đặt ứng dụng cũng như giao diện người dung</a:t>
                      </a:r>
                      <a:r>
                        <a:rPr lang="en-US" sz="3200">
                          <a:latin typeface="Roboto" panose="02000000000000000000" pitchFamily="2" charset="0"/>
                          <a:ea typeface="Roboto" panose="02000000000000000000" pitchFamily="2" charset="0"/>
                        </a:rPr>
                        <a:t>.</a:t>
                      </a:r>
                    </a:p>
                    <a:p>
                      <a:pPr marL="0" indent="0">
                        <a:buFontTx/>
                        <a:buNone/>
                      </a:pPr>
                      <a:r>
                        <a:rPr lang="en-US" sz="3200">
                          <a:latin typeface="Roboto" panose="02000000000000000000" pitchFamily="2" charset="0"/>
                          <a:ea typeface="Roboto" panose="02000000000000000000" pitchFamily="2" charset="0"/>
                        </a:rPr>
                        <a:t>-  C</a:t>
                      </a:r>
                      <a:r>
                        <a:rPr lang="vi-VN" sz="3200">
                          <a:latin typeface="Roboto" panose="02000000000000000000" pitchFamily="2" charset="0"/>
                          <a:ea typeface="Roboto" panose="02000000000000000000" pitchFamily="2" charset="0"/>
                        </a:rPr>
                        <a:t>ơ sở dữ liệu còn khá thô sơ thiếu nhiều chức năng. </a:t>
                      </a:r>
                      <a:endParaRPr lang="en-US" sz="3200">
                        <a:latin typeface="Roboto" panose="02000000000000000000" pitchFamily="2" charset="0"/>
                        <a:ea typeface="Roboto" panose="02000000000000000000" pitchFamily="2" charset="0"/>
                      </a:endParaRPr>
                    </a:p>
                    <a:p>
                      <a:pPr marL="0" indent="0">
                        <a:buFontTx/>
                        <a:buNone/>
                      </a:pPr>
                      <a:r>
                        <a:rPr lang="en-US" sz="3200">
                          <a:latin typeface="Roboto" panose="02000000000000000000" pitchFamily="2" charset="0"/>
                          <a:ea typeface="Roboto" panose="02000000000000000000" pitchFamily="2" charset="0"/>
                        </a:rPr>
                        <a:t>- </a:t>
                      </a:r>
                      <a:r>
                        <a:rPr lang="vi-VN" sz="3200">
                          <a:latin typeface="Roboto" panose="02000000000000000000" pitchFamily="2" charset="0"/>
                          <a:ea typeface="Roboto" panose="02000000000000000000" pitchFamily="2" charset="0"/>
                        </a:rPr>
                        <a:t>Có thể có lỗi chưa được phát hiện. </a:t>
                      </a:r>
                      <a:endParaRPr lang="en-US" sz="3200">
                        <a:latin typeface="Roboto" panose="02000000000000000000" pitchFamily="2" charset="0"/>
                        <a:ea typeface="Roboto" panose="02000000000000000000" pitchFamily="2" charset="0"/>
                      </a:endParaRPr>
                    </a:p>
                  </a:txBody>
                  <a:tcPr/>
                </a:tc>
                <a:tc>
                  <a:txBody>
                    <a:bodyPr/>
                    <a:lstStyle/>
                    <a:p>
                      <a:r>
                        <a:rPr lang="vi-VN" sz="3200">
                          <a:latin typeface="Roboto" panose="02000000000000000000" pitchFamily="2" charset="0"/>
                          <a:ea typeface="Roboto" panose="02000000000000000000" pitchFamily="2" charset="0"/>
                        </a:rPr>
                        <a:t>- Có thể xây dựng được các cơ sở dữ liệu nhỏ theo một số nhu cầu thực tế. </a:t>
                      </a:r>
                      <a:endParaRPr lang="en-US" sz="3200">
                        <a:latin typeface="Roboto" panose="02000000000000000000" pitchFamily="2" charset="0"/>
                        <a:ea typeface="Roboto" panose="02000000000000000000" pitchFamily="2" charset="0"/>
                      </a:endParaRPr>
                    </a:p>
                    <a:p>
                      <a:r>
                        <a:rPr lang="vi-VN" sz="3200">
                          <a:latin typeface="Roboto" panose="02000000000000000000" pitchFamily="2" charset="0"/>
                          <a:ea typeface="Roboto" panose="02000000000000000000" pitchFamily="2" charset="0"/>
                        </a:rPr>
                        <a:t>- Nắm được quy trình cơ bản của xây dựng và quản lý cơ sở dữ liệu. </a:t>
                      </a:r>
                      <a:endParaRPr lang="en-US" sz="3200">
                        <a:latin typeface="Roboto" panose="02000000000000000000" pitchFamily="2" charset="0"/>
                        <a:ea typeface="Roboto" panose="02000000000000000000" pitchFamily="2" charset="0"/>
                      </a:endParaRPr>
                    </a:p>
                    <a:p>
                      <a:r>
                        <a:rPr lang="vi-VN" sz="3200">
                          <a:latin typeface="Roboto" panose="02000000000000000000" pitchFamily="2" charset="0"/>
                          <a:ea typeface="Roboto" panose="02000000000000000000" pitchFamily="2" charset="0"/>
                        </a:rPr>
                        <a:t>-</a:t>
                      </a:r>
                      <a:r>
                        <a:rPr lang="en-US" sz="3200">
                          <a:latin typeface="Roboto" panose="02000000000000000000" pitchFamily="2" charset="0"/>
                          <a:ea typeface="Roboto" panose="02000000000000000000" pitchFamily="2" charset="0"/>
                        </a:rPr>
                        <a:t> </a:t>
                      </a:r>
                      <a:r>
                        <a:rPr lang="vi-VN" sz="3200">
                          <a:latin typeface="Roboto" panose="02000000000000000000" pitchFamily="2" charset="0"/>
                          <a:ea typeface="Roboto" panose="02000000000000000000" pitchFamily="2" charset="0"/>
                        </a:rPr>
                        <a:t>Sử dụng ổn các chức năng của PostgreSQL. </a:t>
                      </a:r>
                      <a:endParaRPr lang="en-US" sz="3200">
                        <a:latin typeface="Roboto" panose="02000000000000000000" pitchFamily="2" charset="0"/>
                        <a:ea typeface="Roboto" panose="02000000000000000000" pitchFamily="2" charset="0"/>
                      </a:endParaRPr>
                    </a:p>
                    <a:p>
                      <a:r>
                        <a:rPr lang="vi-VN" sz="3200">
                          <a:latin typeface="Roboto" panose="02000000000000000000" pitchFamily="2" charset="0"/>
                          <a:ea typeface="Roboto" panose="02000000000000000000" pitchFamily="2" charset="0"/>
                        </a:rPr>
                        <a:t>- Cải thiện kĩ năng làm việc nhóm của các thành viên.</a:t>
                      </a:r>
                      <a:endParaRPr lang="en-US" sz="3200">
                        <a:latin typeface="Roboto" panose="02000000000000000000" pitchFamily="2" charset="0"/>
                        <a:ea typeface="Roboto" panose="02000000000000000000" pitchFamily="2" charset="0"/>
                      </a:endParaRPr>
                    </a:p>
                  </a:txBody>
                  <a:tcPr/>
                </a:tc>
                <a:tc>
                  <a:txBody>
                    <a:bodyPr/>
                    <a:lstStyle/>
                    <a:p>
                      <a:r>
                        <a:rPr lang="vi-VN" sz="3200">
                          <a:latin typeface="Roboto" panose="02000000000000000000" pitchFamily="2" charset="0"/>
                          <a:ea typeface="Roboto" panose="02000000000000000000" pitchFamily="2" charset="0"/>
                        </a:rPr>
                        <a:t>- Kết hợp database với giao diện đồ họa thuận lợi cho người dùng </a:t>
                      </a:r>
                      <a:endParaRPr lang="en-US" sz="3200">
                        <a:latin typeface="Roboto" panose="02000000000000000000" pitchFamily="2" charset="0"/>
                        <a:ea typeface="Roboto" panose="02000000000000000000" pitchFamily="2" charset="0"/>
                      </a:endParaRPr>
                    </a:p>
                    <a:p>
                      <a:r>
                        <a:rPr lang="vi-VN" sz="3200">
                          <a:latin typeface="Roboto" panose="02000000000000000000" pitchFamily="2" charset="0"/>
                          <a:ea typeface="Roboto" panose="02000000000000000000" pitchFamily="2" charset="0"/>
                        </a:rPr>
                        <a:t>- </a:t>
                      </a:r>
                      <a:r>
                        <a:rPr lang="en-US" sz="3200">
                          <a:latin typeface="Roboto" panose="02000000000000000000" pitchFamily="2" charset="0"/>
                          <a:ea typeface="Roboto" panose="02000000000000000000" pitchFamily="2" charset="0"/>
                        </a:rPr>
                        <a:t>Có thể áp dụng vào thực tế</a:t>
                      </a:r>
                    </a:p>
                    <a:p>
                      <a:r>
                        <a:rPr lang="vi-VN" sz="3200">
                          <a:latin typeface="Roboto" panose="02000000000000000000" pitchFamily="2" charset="0"/>
                          <a:ea typeface="Roboto" panose="02000000000000000000" pitchFamily="2" charset="0"/>
                        </a:rPr>
                        <a:t>- Phát triển thêm các chức năng như: gợi ý </a:t>
                      </a:r>
                      <a:r>
                        <a:rPr lang="en-US" sz="3200">
                          <a:latin typeface="Roboto" panose="02000000000000000000" pitchFamily="2" charset="0"/>
                          <a:ea typeface="Roboto" panose="02000000000000000000" pitchFamily="2" charset="0"/>
                        </a:rPr>
                        <a:t>phòng, dịch vụ </a:t>
                      </a:r>
                      <a:r>
                        <a:rPr lang="vi-VN" sz="3200">
                          <a:latin typeface="Roboto" panose="02000000000000000000" pitchFamily="2" charset="0"/>
                          <a:ea typeface="Roboto" panose="02000000000000000000" pitchFamily="2" charset="0"/>
                        </a:rPr>
                        <a:t>cho khách hàng,…</a:t>
                      </a:r>
                      <a:endParaRPr lang="en-US" sz="3200">
                        <a:latin typeface="Roboto" panose="02000000000000000000" pitchFamily="2" charset="0"/>
                        <a:ea typeface="Roboto" panose="02000000000000000000" pitchFamily="2" charset="0"/>
                      </a:endParaRPr>
                    </a:p>
                  </a:txBody>
                  <a:tcPr/>
                </a:tc>
                <a:extLst>
                  <a:ext uri="{0D108BD9-81ED-4DB2-BD59-A6C34878D82A}">
                    <a16:rowId xmlns:a16="http://schemas.microsoft.com/office/drawing/2014/main" val="2112151541"/>
                  </a:ext>
                </a:extLst>
              </a:tr>
            </a:tbl>
          </a:graphicData>
        </a:graphic>
      </p:graphicFrame>
    </p:spTree>
    <p:extLst>
      <p:ext uri="{BB962C8B-B14F-4D97-AF65-F5344CB8AC3E}">
        <p14:creationId xmlns:p14="http://schemas.microsoft.com/office/powerpoint/2010/main" val="123865253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rot="-10800000">
            <a:off x="-937345" y="5617998"/>
            <a:ext cx="19953996" cy="0"/>
          </a:xfrm>
          <a:prstGeom prst="line">
            <a:avLst/>
          </a:prstGeom>
          <a:ln w="9525" cap="rnd">
            <a:solidFill>
              <a:srgbClr val="C8C8C8"/>
            </a:solidFill>
            <a:prstDash val="solid"/>
            <a:headEnd type="none" w="sm" len="sm"/>
            <a:tailEnd type="none" w="sm" len="sm"/>
          </a:ln>
        </p:spPr>
      </p:sp>
      <p:sp>
        <p:nvSpPr>
          <p:cNvPr id="3" name="AutoShape 3"/>
          <p:cNvSpPr/>
          <p:nvPr/>
        </p:nvSpPr>
        <p:spPr>
          <a:xfrm rot="-10800000">
            <a:off x="-1342106" y="3305521"/>
            <a:ext cx="20763517" cy="0"/>
          </a:xfrm>
          <a:prstGeom prst="line">
            <a:avLst/>
          </a:prstGeom>
          <a:ln w="9525" cap="rnd">
            <a:solidFill>
              <a:srgbClr val="C8C8C8"/>
            </a:solidFill>
            <a:prstDash val="solid"/>
            <a:headEnd type="none" w="sm" len="sm"/>
            <a:tailEnd type="none" w="sm" len="sm"/>
          </a:ln>
        </p:spPr>
      </p:sp>
      <p:sp>
        <p:nvSpPr>
          <p:cNvPr id="4" name="AutoShape 4"/>
          <p:cNvSpPr/>
          <p:nvPr/>
        </p:nvSpPr>
        <p:spPr>
          <a:xfrm rot="-10800000">
            <a:off x="-551520" y="7747711"/>
            <a:ext cx="19182346" cy="0"/>
          </a:xfrm>
          <a:prstGeom prst="line">
            <a:avLst/>
          </a:prstGeom>
          <a:ln w="9525" cap="rnd">
            <a:solidFill>
              <a:srgbClr val="C8C8C8"/>
            </a:solidFill>
            <a:prstDash val="solid"/>
            <a:headEnd type="none" w="sm" len="sm"/>
            <a:tailEnd type="none" w="sm" len="sm"/>
          </a:ln>
        </p:spPr>
      </p:sp>
      <p:sp>
        <p:nvSpPr>
          <p:cNvPr id="5" name="AutoShape 5"/>
          <p:cNvSpPr/>
          <p:nvPr/>
        </p:nvSpPr>
        <p:spPr>
          <a:xfrm rot="5400000">
            <a:off x="2590145" y="5883249"/>
            <a:ext cx="11804161" cy="0"/>
          </a:xfrm>
          <a:prstGeom prst="line">
            <a:avLst/>
          </a:prstGeom>
          <a:ln w="9525" cap="rnd">
            <a:solidFill>
              <a:srgbClr val="C8C8C8"/>
            </a:solidFill>
            <a:prstDash val="solid"/>
            <a:headEnd type="none" w="sm" len="sm"/>
            <a:tailEnd type="none" w="sm" len="sm"/>
          </a:ln>
        </p:spPr>
      </p:sp>
      <p:sp>
        <p:nvSpPr>
          <p:cNvPr id="6" name="AutoShape 6"/>
          <p:cNvSpPr/>
          <p:nvPr/>
        </p:nvSpPr>
        <p:spPr>
          <a:xfrm rot="5400000">
            <a:off x="7395692" y="5510613"/>
            <a:ext cx="11058894" cy="0"/>
          </a:xfrm>
          <a:prstGeom prst="line">
            <a:avLst/>
          </a:prstGeom>
          <a:ln w="9525" cap="rnd">
            <a:solidFill>
              <a:srgbClr val="C8C8C8"/>
            </a:solidFill>
            <a:prstDash val="solid"/>
            <a:headEnd type="none" w="sm" len="sm"/>
            <a:tailEnd type="none" w="sm" len="sm"/>
          </a:ln>
        </p:spPr>
      </p:sp>
      <p:sp>
        <p:nvSpPr>
          <p:cNvPr id="7" name="AutoShape 7"/>
          <p:cNvSpPr/>
          <p:nvPr/>
        </p:nvSpPr>
        <p:spPr>
          <a:xfrm rot="5399999">
            <a:off x="451619" y="5429146"/>
            <a:ext cx="11641229" cy="0"/>
          </a:xfrm>
          <a:prstGeom prst="line">
            <a:avLst/>
          </a:prstGeom>
          <a:ln w="9525" cap="rnd">
            <a:solidFill>
              <a:srgbClr val="C8C8C8"/>
            </a:solidFill>
            <a:prstDash val="solid"/>
            <a:headEnd type="none" w="sm" len="sm"/>
            <a:tailEnd type="none" w="sm" len="sm"/>
          </a:ln>
        </p:spPr>
      </p:sp>
      <p:sp>
        <p:nvSpPr>
          <p:cNvPr id="8" name="AutoShape 8"/>
          <p:cNvSpPr/>
          <p:nvPr/>
        </p:nvSpPr>
        <p:spPr>
          <a:xfrm rot="5400000">
            <a:off x="-1825685" y="5510613"/>
            <a:ext cx="11804161" cy="0"/>
          </a:xfrm>
          <a:prstGeom prst="line">
            <a:avLst/>
          </a:prstGeom>
          <a:ln w="9525" cap="rnd">
            <a:solidFill>
              <a:srgbClr val="C8C8C8"/>
            </a:solidFill>
            <a:prstDash val="solid"/>
            <a:headEnd type="none" w="sm" len="sm"/>
            <a:tailEnd type="none" w="sm" len="sm"/>
          </a:ln>
        </p:spPr>
      </p:sp>
      <p:sp>
        <p:nvSpPr>
          <p:cNvPr id="9" name="AutoShape 9"/>
          <p:cNvSpPr/>
          <p:nvPr/>
        </p:nvSpPr>
        <p:spPr>
          <a:xfrm rot="5400000">
            <a:off x="-6434262" y="5599095"/>
            <a:ext cx="12878049" cy="0"/>
          </a:xfrm>
          <a:prstGeom prst="line">
            <a:avLst/>
          </a:prstGeom>
          <a:ln w="9525" cap="rnd">
            <a:solidFill>
              <a:srgbClr val="C8C8C8"/>
            </a:solidFill>
            <a:prstDash val="solid"/>
            <a:headEnd type="none" w="sm" len="sm"/>
            <a:tailEnd type="none" w="sm" len="sm"/>
          </a:ln>
        </p:spPr>
      </p:sp>
      <p:sp>
        <p:nvSpPr>
          <p:cNvPr id="10" name="TextBox 10"/>
          <p:cNvSpPr txBox="1"/>
          <p:nvPr/>
        </p:nvSpPr>
        <p:spPr>
          <a:xfrm>
            <a:off x="13064276" y="910709"/>
            <a:ext cx="2859258" cy="971552"/>
          </a:xfrm>
          <a:prstGeom prst="rect">
            <a:avLst/>
          </a:prstGeom>
        </p:spPr>
        <p:txBody>
          <a:bodyPr lIns="0" tIns="0" rIns="0" bIns="0" rtlCol="0" anchor="t">
            <a:spAutoFit/>
          </a:bodyPr>
          <a:lstStyle/>
          <a:p>
            <a:pPr marL="0" lvl="0" indent="0" algn="l">
              <a:lnSpc>
                <a:spcPts val="3899"/>
              </a:lnSpc>
              <a:spcBef>
                <a:spcPct val="0"/>
              </a:spcBef>
            </a:pPr>
            <a:r>
              <a:rPr lang="en-US" sz="2999">
                <a:solidFill>
                  <a:srgbClr val="0F3256"/>
                </a:solidFill>
                <a:latin typeface="Roboto Bold"/>
              </a:rPr>
              <a:t>Viết câu lệnh truy vấn</a:t>
            </a:r>
          </a:p>
        </p:txBody>
      </p:sp>
      <p:pic>
        <p:nvPicPr>
          <p:cNvPr id="11" name="Picture 11"/>
          <p:cNvPicPr>
            <a:picLocks noChangeAspect="1"/>
          </p:cNvPicPr>
          <p:nvPr/>
        </p:nvPicPr>
        <p:blipFill>
          <a:blip r:embed="rId2"/>
          <a:srcRect/>
          <a:stretch>
            <a:fillRect/>
          </a:stretch>
        </p:blipFill>
        <p:spPr>
          <a:xfrm>
            <a:off x="418956" y="1223594"/>
            <a:ext cx="3407610" cy="1150068"/>
          </a:xfrm>
          <a:prstGeom prst="rect">
            <a:avLst/>
          </a:prstGeom>
        </p:spPr>
      </p:pic>
      <p:sp>
        <p:nvSpPr>
          <p:cNvPr id="12" name="AutoShape 12"/>
          <p:cNvSpPr/>
          <p:nvPr/>
        </p:nvSpPr>
        <p:spPr>
          <a:xfrm rot="5400000">
            <a:off x="9600821" y="5881612"/>
            <a:ext cx="11804161" cy="0"/>
          </a:xfrm>
          <a:prstGeom prst="line">
            <a:avLst/>
          </a:prstGeom>
          <a:ln w="9525" cap="rnd">
            <a:solidFill>
              <a:srgbClr val="C8C8C8"/>
            </a:solidFill>
            <a:prstDash val="solid"/>
            <a:headEnd type="none" w="sm" len="sm"/>
            <a:tailEnd type="none" w="sm" len="sm"/>
          </a:ln>
        </p:spPr>
      </p:sp>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272456" y="3543474"/>
            <a:ext cx="1705454" cy="1600026"/>
          </a:xfrm>
          <a:prstGeom prst="rect">
            <a:avLst/>
          </a:prstGeom>
        </p:spPr>
      </p:pic>
      <p:sp>
        <p:nvSpPr>
          <p:cNvPr id="14" name="TextBox 14"/>
          <p:cNvSpPr txBox="1"/>
          <p:nvPr/>
        </p:nvSpPr>
        <p:spPr>
          <a:xfrm>
            <a:off x="3769852" y="910709"/>
            <a:ext cx="2859258" cy="971552"/>
          </a:xfrm>
          <a:prstGeom prst="rect">
            <a:avLst/>
          </a:prstGeom>
        </p:spPr>
        <p:txBody>
          <a:bodyPr lIns="0" tIns="0" rIns="0" bIns="0" rtlCol="0" anchor="t">
            <a:spAutoFit/>
          </a:bodyPr>
          <a:lstStyle/>
          <a:p>
            <a:pPr algn="ctr">
              <a:lnSpc>
                <a:spcPts val="3899"/>
              </a:lnSpc>
            </a:pPr>
            <a:r>
              <a:rPr lang="en-US" sz="2999">
                <a:solidFill>
                  <a:srgbClr val="0F3256"/>
                </a:solidFill>
                <a:latin typeface="Roboto Bold"/>
              </a:rPr>
              <a:t>Mô tả </a:t>
            </a:r>
          </a:p>
          <a:p>
            <a:pPr marL="0" lvl="0" indent="0" algn="ctr">
              <a:lnSpc>
                <a:spcPts val="3899"/>
              </a:lnSpc>
              <a:spcBef>
                <a:spcPct val="0"/>
              </a:spcBef>
            </a:pPr>
            <a:r>
              <a:rPr lang="en-US" sz="2999">
                <a:solidFill>
                  <a:srgbClr val="0F3256"/>
                </a:solidFill>
                <a:latin typeface="Roboto Bold"/>
              </a:rPr>
              <a:t>bài toán</a:t>
            </a:r>
          </a:p>
        </p:txBody>
      </p:sp>
      <p:sp>
        <p:nvSpPr>
          <p:cNvPr id="15" name="TextBox 15"/>
          <p:cNvSpPr txBox="1"/>
          <p:nvPr/>
        </p:nvSpPr>
        <p:spPr>
          <a:xfrm>
            <a:off x="765107" y="3739462"/>
            <a:ext cx="2715308" cy="971552"/>
          </a:xfrm>
          <a:prstGeom prst="rect">
            <a:avLst/>
          </a:prstGeom>
        </p:spPr>
        <p:txBody>
          <a:bodyPr lIns="0" tIns="0" rIns="0" bIns="0" rtlCol="0" anchor="t">
            <a:spAutoFit/>
          </a:bodyPr>
          <a:lstStyle/>
          <a:p>
            <a:pPr>
              <a:lnSpc>
                <a:spcPts val="3899"/>
              </a:lnSpc>
            </a:pPr>
            <a:r>
              <a:rPr lang="en-US" sz="2999">
                <a:solidFill>
                  <a:srgbClr val="0F3256"/>
                </a:solidFill>
                <a:latin typeface="Roboto Bold"/>
              </a:rPr>
              <a:t>Phan Thế Anh</a:t>
            </a:r>
          </a:p>
          <a:p>
            <a:pPr marL="0" lvl="0" indent="0" algn="l">
              <a:lnSpc>
                <a:spcPts val="3899"/>
              </a:lnSpc>
              <a:spcBef>
                <a:spcPct val="0"/>
              </a:spcBef>
            </a:pPr>
            <a:r>
              <a:rPr lang="en-US" sz="2999">
                <a:solidFill>
                  <a:srgbClr val="0F3256"/>
                </a:solidFill>
                <a:latin typeface="Roboto Bold"/>
              </a:rPr>
              <a:t>20204941</a:t>
            </a:r>
          </a:p>
        </p:txBody>
      </p:sp>
      <p:sp>
        <p:nvSpPr>
          <p:cNvPr id="16" name="TextBox 16"/>
          <p:cNvSpPr txBox="1"/>
          <p:nvPr/>
        </p:nvSpPr>
        <p:spPr>
          <a:xfrm>
            <a:off x="765107" y="5887219"/>
            <a:ext cx="3339551" cy="971552"/>
          </a:xfrm>
          <a:prstGeom prst="rect">
            <a:avLst/>
          </a:prstGeom>
        </p:spPr>
        <p:txBody>
          <a:bodyPr lIns="0" tIns="0" rIns="0" bIns="0" rtlCol="0" anchor="t">
            <a:spAutoFit/>
          </a:bodyPr>
          <a:lstStyle/>
          <a:p>
            <a:pPr>
              <a:lnSpc>
                <a:spcPts val="3899"/>
              </a:lnSpc>
            </a:pPr>
            <a:r>
              <a:rPr lang="en-US" sz="2999">
                <a:solidFill>
                  <a:srgbClr val="0F3256"/>
                </a:solidFill>
                <a:latin typeface="Roboto Bold"/>
              </a:rPr>
              <a:t>Nguyễn Ngọc Anh</a:t>
            </a:r>
          </a:p>
          <a:p>
            <a:pPr marL="0" lvl="0" indent="0" algn="l">
              <a:lnSpc>
                <a:spcPts val="3899"/>
              </a:lnSpc>
              <a:spcBef>
                <a:spcPct val="0"/>
              </a:spcBef>
            </a:pPr>
            <a:r>
              <a:rPr lang="en-US" sz="2999">
                <a:solidFill>
                  <a:srgbClr val="0F3256"/>
                </a:solidFill>
                <a:latin typeface="Roboto Bold"/>
              </a:rPr>
              <a:t>20184035</a:t>
            </a:r>
          </a:p>
        </p:txBody>
      </p:sp>
      <p:sp>
        <p:nvSpPr>
          <p:cNvPr id="17" name="TextBox 17"/>
          <p:cNvSpPr txBox="1"/>
          <p:nvPr/>
        </p:nvSpPr>
        <p:spPr>
          <a:xfrm>
            <a:off x="765107" y="8034976"/>
            <a:ext cx="3125510" cy="971552"/>
          </a:xfrm>
          <a:prstGeom prst="rect">
            <a:avLst/>
          </a:prstGeom>
        </p:spPr>
        <p:txBody>
          <a:bodyPr lIns="0" tIns="0" rIns="0" bIns="0" rtlCol="0" anchor="t">
            <a:spAutoFit/>
          </a:bodyPr>
          <a:lstStyle/>
          <a:p>
            <a:pPr>
              <a:lnSpc>
                <a:spcPts val="3899"/>
              </a:lnSpc>
            </a:pPr>
            <a:r>
              <a:rPr lang="en-US" sz="2999">
                <a:solidFill>
                  <a:srgbClr val="0F3256"/>
                </a:solidFill>
                <a:latin typeface="Roboto Bold"/>
              </a:rPr>
              <a:t>Vương Hoàng Anh</a:t>
            </a:r>
          </a:p>
          <a:p>
            <a:pPr marL="0" lvl="0" indent="0" algn="l">
              <a:lnSpc>
                <a:spcPts val="3899"/>
              </a:lnSpc>
              <a:spcBef>
                <a:spcPct val="0"/>
              </a:spcBef>
            </a:pPr>
            <a:r>
              <a:rPr lang="en-US" sz="2999">
                <a:solidFill>
                  <a:srgbClr val="0F3256"/>
                </a:solidFill>
                <a:latin typeface="Roboto Bold"/>
              </a:rPr>
              <a:t>20180024</a:t>
            </a:r>
          </a:p>
        </p:txBody>
      </p:sp>
      <p:sp>
        <p:nvSpPr>
          <p:cNvPr id="18" name="TextBox 18"/>
          <p:cNvSpPr txBox="1"/>
          <p:nvPr/>
        </p:nvSpPr>
        <p:spPr>
          <a:xfrm>
            <a:off x="6026804" y="911790"/>
            <a:ext cx="2859258" cy="971552"/>
          </a:xfrm>
          <a:prstGeom prst="rect">
            <a:avLst/>
          </a:prstGeom>
        </p:spPr>
        <p:txBody>
          <a:bodyPr lIns="0" tIns="0" rIns="0" bIns="0" rtlCol="0" anchor="t">
            <a:spAutoFit/>
          </a:bodyPr>
          <a:lstStyle/>
          <a:p>
            <a:pPr algn="ctr">
              <a:lnSpc>
                <a:spcPts val="3899"/>
              </a:lnSpc>
            </a:pPr>
            <a:r>
              <a:rPr lang="en-US" sz="2999">
                <a:solidFill>
                  <a:srgbClr val="0F3256"/>
                </a:solidFill>
                <a:latin typeface="Roboto Bold"/>
              </a:rPr>
              <a:t>Mô tả </a:t>
            </a:r>
          </a:p>
          <a:p>
            <a:pPr marL="0" lvl="0" indent="0" algn="ctr">
              <a:lnSpc>
                <a:spcPts val="3899"/>
              </a:lnSpc>
              <a:spcBef>
                <a:spcPct val="0"/>
              </a:spcBef>
            </a:pPr>
            <a:r>
              <a:rPr lang="en-US" sz="2999">
                <a:solidFill>
                  <a:srgbClr val="0F3256"/>
                </a:solidFill>
                <a:latin typeface="Roboto Bold"/>
              </a:rPr>
              <a:t>nghiệp vụ</a:t>
            </a:r>
          </a:p>
        </p:txBody>
      </p:sp>
      <p:sp>
        <p:nvSpPr>
          <p:cNvPr id="19" name="TextBox 19"/>
          <p:cNvSpPr txBox="1"/>
          <p:nvPr/>
        </p:nvSpPr>
        <p:spPr>
          <a:xfrm>
            <a:off x="8272011" y="910841"/>
            <a:ext cx="2859258" cy="971420"/>
          </a:xfrm>
          <a:prstGeom prst="rect">
            <a:avLst/>
          </a:prstGeom>
        </p:spPr>
        <p:txBody>
          <a:bodyPr lIns="0" tIns="0" rIns="0" bIns="0" rtlCol="0" anchor="t">
            <a:spAutoFit/>
          </a:bodyPr>
          <a:lstStyle/>
          <a:p>
            <a:pPr marL="0" lvl="0" indent="0" algn="ctr">
              <a:lnSpc>
                <a:spcPts val="3899"/>
              </a:lnSpc>
              <a:spcBef>
                <a:spcPct val="0"/>
              </a:spcBef>
            </a:pPr>
            <a:r>
              <a:rPr lang="en-US" sz="2999">
                <a:solidFill>
                  <a:srgbClr val="0F3256"/>
                </a:solidFill>
                <a:latin typeface="Roboto Bold"/>
              </a:rPr>
              <a:t>Vẽ sơ đồ ER</a:t>
            </a:r>
          </a:p>
          <a:p>
            <a:pPr marL="0" lvl="0" indent="0" algn="ctr">
              <a:lnSpc>
                <a:spcPts val="3899"/>
              </a:lnSpc>
              <a:spcBef>
                <a:spcPct val="0"/>
              </a:spcBef>
            </a:pPr>
            <a:r>
              <a:rPr lang="en-US" sz="2999">
                <a:solidFill>
                  <a:srgbClr val="0F3256"/>
                </a:solidFill>
                <a:latin typeface="Roboto Bold"/>
              </a:rPr>
              <a:t>Vẽ bảng</a:t>
            </a:r>
          </a:p>
        </p:txBody>
      </p:sp>
      <p:sp>
        <p:nvSpPr>
          <p:cNvPr id="20" name="TextBox 20"/>
          <p:cNvSpPr txBox="1"/>
          <p:nvPr/>
        </p:nvSpPr>
        <p:spPr>
          <a:xfrm>
            <a:off x="765107" y="1555596"/>
            <a:ext cx="2715308" cy="447966"/>
          </a:xfrm>
          <a:prstGeom prst="rect">
            <a:avLst/>
          </a:prstGeom>
        </p:spPr>
        <p:txBody>
          <a:bodyPr lIns="0" tIns="0" rIns="0" bIns="0" rtlCol="0" anchor="t">
            <a:spAutoFit/>
          </a:bodyPr>
          <a:lstStyle/>
          <a:p>
            <a:pPr marL="0" lvl="0" indent="0">
              <a:lnSpc>
                <a:spcPts val="3525"/>
              </a:lnSpc>
            </a:pPr>
            <a:r>
              <a:rPr lang="en-US" sz="2712">
                <a:solidFill>
                  <a:srgbClr val="0F3256"/>
                </a:solidFill>
                <a:latin typeface="Roboto Bold"/>
              </a:rPr>
              <a:t>Phân công  việc</a:t>
            </a:r>
          </a:p>
        </p:txBody>
      </p:sp>
      <p:sp>
        <p:nvSpPr>
          <p:cNvPr id="21" name="TextBox 21"/>
          <p:cNvSpPr txBox="1"/>
          <p:nvPr/>
        </p:nvSpPr>
        <p:spPr>
          <a:xfrm>
            <a:off x="15771568" y="837351"/>
            <a:ext cx="2859258" cy="971552"/>
          </a:xfrm>
          <a:prstGeom prst="rect">
            <a:avLst/>
          </a:prstGeom>
        </p:spPr>
        <p:txBody>
          <a:bodyPr lIns="0" tIns="0" rIns="0" bIns="0" rtlCol="0" anchor="t">
            <a:spAutoFit/>
          </a:bodyPr>
          <a:lstStyle/>
          <a:p>
            <a:pPr>
              <a:lnSpc>
                <a:spcPts val="3899"/>
              </a:lnSpc>
            </a:pPr>
            <a:r>
              <a:rPr lang="en-US" sz="2999">
                <a:solidFill>
                  <a:srgbClr val="0F3256"/>
                </a:solidFill>
                <a:latin typeface="Roboto Bold"/>
              </a:rPr>
              <a:t>Làm slide</a:t>
            </a:r>
          </a:p>
          <a:p>
            <a:pPr marL="0" lvl="0" indent="0" algn="l">
              <a:lnSpc>
                <a:spcPts val="3899"/>
              </a:lnSpc>
              <a:spcBef>
                <a:spcPct val="0"/>
              </a:spcBef>
            </a:pPr>
            <a:r>
              <a:rPr lang="en-US" sz="2999">
                <a:solidFill>
                  <a:srgbClr val="0F3256"/>
                </a:solidFill>
                <a:latin typeface="Roboto Bold"/>
              </a:rPr>
              <a:t>Làm báo cáo</a:t>
            </a:r>
          </a:p>
        </p:txBody>
      </p:sp>
      <p:pic>
        <p:nvPicPr>
          <p:cNvPr id="22" name="Picture 2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919029" y="3536723"/>
            <a:ext cx="1705454" cy="1600026"/>
          </a:xfrm>
          <a:prstGeom prst="rect">
            <a:avLst/>
          </a:prstGeom>
        </p:spPr>
      </p:pic>
      <p:pic>
        <p:nvPicPr>
          <p:cNvPr id="23" name="Picture 2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324024" y="3617519"/>
            <a:ext cx="1705454" cy="1600026"/>
          </a:xfrm>
          <a:prstGeom prst="rect">
            <a:avLst/>
          </a:prstGeom>
        </p:spPr>
      </p:pic>
      <p:pic>
        <p:nvPicPr>
          <p:cNvPr id="24" name="Picture 2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032602" y="3549781"/>
            <a:ext cx="1705454" cy="1600026"/>
          </a:xfrm>
          <a:prstGeom prst="rect">
            <a:avLst/>
          </a:prstGeom>
        </p:spPr>
      </p:pic>
      <p:pic>
        <p:nvPicPr>
          <p:cNvPr id="25" name="Picture 2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346754" y="5903691"/>
            <a:ext cx="1705454" cy="1600026"/>
          </a:xfrm>
          <a:prstGeom prst="rect">
            <a:avLst/>
          </a:prstGeom>
        </p:spPr>
      </p:pic>
      <p:pic>
        <p:nvPicPr>
          <p:cNvPr id="26" name="Picture 2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78840" y="3543474"/>
            <a:ext cx="1705454" cy="1600026"/>
          </a:xfrm>
          <a:prstGeom prst="rect">
            <a:avLst/>
          </a:prstGeom>
        </p:spPr>
      </p:pic>
      <p:pic>
        <p:nvPicPr>
          <p:cNvPr id="27" name="Picture 2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37488" y="5950579"/>
            <a:ext cx="1705454" cy="1600026"/>
          </a:xfrm>
          <a:prstGeom prst="rect">
            <a:avLst/>
          </a:prstGeom>
        </p:spPr>
      </p:pic>
      <p:pic>
        <p:nvPicPr>
          <p:cNvPr id="28" name="Picture 2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970401" y="5903691"/>
            <a:ext cx="1705454" cy="1600026"/>
          </a:xfrm>
          <a:prstGeom prst="rect">
            <a:avLst/>
          </a:prstGeom>
        </p:spPr>
      </p:pic>
      <p:pic>
        <p:nvPicPr>
          <p:cNvPr id="29" name="Picture 2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324024" y="5956071"/>
            <a:ext cx="1705454" cy="1600026"/>
          </a:xfrm>
          <a:prstGeom prst="rect">
            <a:avLst/>
          </a:prstGeom>
        </p:spPr>
      </p:pic>
      <p:pic>
        <p:nvPicPr>
          <p:cNvPr id="30" name="Picture 3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878172" y="5950579"/>
            <a:ext cx="1705454" cy="1600026"/>
          </a:xfrm>
          <a:prstGeom prst="rect">
            <a:avLst/>
          </a:prstGeom>
        </p:spPr>
      </p:pic>
      <p:sp>
        <p:nvSpPr>
          <p:cNvPr id="31" name="AutoShape 5">
            <a:extLst>
              <a:ext uri="{FF2B5EF4-FFF2-40B4-BE49-F238E27FC236}">
                <a16:creationId xmlns:a16="http://schemas.microsoft.com/office/drawing/2014/main" id="{8030C791-7BC5-2D0F-539B-94B2FEC4003F}"/>
              </a:ext>
            </a:extLst>
          </p:cNvPr>
          <p:cNvSpPr/>
          <p:nvPr/>
        </p:nvSpPr>
        <p:spPr>
          <a:xfrm rot="5400000">
            <a:off x="4942334" y="5902081"/>
            <a:ext cx="11804161" cy="0"/>
          </a:xfrm>
          <a:prstGeom prst="line">
            <a:avLst/>
          </a:prstGeom>
          <a:ln w="9525" cap="rnd">
            <a:solidFill>
              <a:srgbClr val="C8C8C8"/>
            </a:solidFill>
            <a:prstDash val="solid"/>
            <a:headEnd type="none" w="sm" len="sm"/>
            <a:tailEnd type="none" w="sm" len="sm"/>
          </a:ln>
        </p:spPr>
        <p:txBody>
          <a:bodyPr/>
          <a:lstStyle/>
          <a:p>
            <a:endParaRPr lang="en-US"/>
          </a:p>
        </p:txBody>
      </p:sp>
      <p:sp>
        <p:nvSpPr>
          <p:cNvPr id="32" name="TextBox 19">
            <a:extLst>
              <a:ext uri="{FF2B5EF4-FFF2-40B4-BE49-F238E27FC236}">
                <a16:creationId xmlns:a16="http://schemas.microsoft.com/office/drawing/2014/main" id="{51DCA240-6F82-0B8D-47C6-92EFB950F05A}"/>
              </a:ext>
            </a:extLst>
          </p:cNvPr>
          <p:cNvSpPr txBox="1"/>
          <p:nvPr/>
        </p:nvSpPr>
        <p:spPr>
          <a:xfrm>
            <a:off x="10455700" y="910709"/>
            <a:ext cx="2859258" cy="971552"/>
          </a:xfrm>
          <a:prstGeom prst="rect">
            <a:avLst/>
          </a:prstGeom>
        </p:spPr>
        <p:txBody>
          <a:bodyPr lIns="0" tIns="0" rIns="0" bIns="0" rtlCol="0" anchor="t">
            <a:spAutoFit/>
          </a:bodyPr>
          <a:lstStyle/>
          <a:p>
            <a:pPr marL="0" lvl="0" indent="0" algn="ctr">
              <a:lnSpc>
                <a:spcPts val="3899"/>
              </a:lnSpc>
              <a:spcBef>
                <a:spcPct val="0"/>
              </a:spcBef>
            </a:pPr>
            <a:r>
              <a:rPr lang="en-US" sz="2999">
                <a:solidFill>
                  <a:srgbClr val="0F3256"/>
                </a:solidFill>
                <a:latin typeface="Roboto Bold"/>
              </a:rPr>
              <a:t>Xây dựng database</a:t>
            </a:r>
          </a:p>
        </p:txBody>
      </p:sp>
      <p:pic>
        <p:nvPicPr>
          <p:cNvPr id="33" name="Picture 24">
            <a:extLst>
              <a:ext uri="{FF2B5EF4-FFF2-40B4-BE49-F238E27FC236}">
                <a16:creationId xmlns:a16="http://schemas.microsoft.com/office/drawing/2014/main" id="{62C34412-5AA8-27FE-2462-BAC5037C69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749660" y="3536723"/>
            <a:ext cx="1705454" cy="1600026"/>
          </a:xfrm>
          <a:prstGeom prst="rect">
            <a:avLst/>
          </a:prstGeom>
        </p:spPr>
      </p:pic>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254267" y="1842930"/>
            <a:ext cx="9779466" cy="6601139"/>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315536" y="1028700"/>
            <a:ext cx="2612898" cy="4114800"/>
          </a:xfrm>
          <a:prstGeom prst="rect">
            <a:avLst/>
          </a:prstGeom>
        </p:spPr>
      </p:pic>
      <p:sp>
        <p:nvSpPr>
          <p:cNvPr id="4" name="TextBox 4"/>
          <p:cNvSpPr txBox="1"/>
          <p:nvPr/>
        </p:nvSpPr>
        <p:spPr>
          <a:xfrm>
            <a:off x="5407473" y="3086100"/>
            <a:ext cx="7473054" cy="3924088"/>
          </a:xfrm>
          <a:prstGeom prst="rect">
            <a:avLst/>
          </a:prstGeom>
        </p:spPr>
        <p:txBody>
          <a:bodyPr lIns="0" tIns="0" rIns="0" bIns="0" rtlCol="0" anchor="t">
            <a:spAutoFit/>
          </a:bodyPr>
          <a:lstStyle/>
          <a:p>
            <a:pPr marL="0" lvl="0" indent="0" algn="ctr">
              <a:lnSpc>
                <a:spcPts val="10400"/>
              </a:lnSpc>
            </a:pPr>
            <a:r>
              <a:rPr lang="en-US" sz="8000">
                <a:solidFill>
                  <a:srgbClr val="0F3256"/>
                </a:solidFill>
                <a:latin typeface="Roboto Bold"/>
              </a:rPr>
              <a:t>Cảm ơn cô và các bạn đã </a:t>
            </a:r>
          </a:p>
          <a:p>
            <a:pPr marL="0" lvl="0" indent="0" algn="ctr">
              <a:lnSpc>
                <a:spcPts val="10400"/>
              </a:lnSpc>
            </a:pPr>
            <a:r>
              <a:rPr lang="en-US" sz="8000">
                <a:solidFill>
                  <a:srgbClr val="0F3256"/>
                </a:solidFill>
                <a:latin typeface="Roboto Bold"/>
              </a:rPr>
              <a:t>lắng nghe!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28700" y="1028700"/>
            <a:ext cx="2612898" cy="41148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803023" y="3859130"/>
            <a:ext cx="8351568" cy="1971694"/>
          </a:xfrm>
          <a:prstGeom prst="rect">
            <a:avLst/>
          </a:prstGeom>
        </p:spPr>
        <p:txBody>
          <a:bodyPr lIns="0" tIns="0" rIns="0" bIns="0" rtlCol="0" anchor="t">
            <a:spAutoFit/>
          </a:bodyPr>
          <a:lstStyle/>
          <a:p>
            <a:pPr>
              <a:lnSpc>
                <a:spcPts val="3900"/>
              </a:lnSpc>
            </a:pPr>
            <a:r>
              <a:rPr lang="en-US" sz="3000">
                <a:solidFill>
                  <a:srgbClr val="0F3256"/>
                </a:solidFill>
                <a:latin typeface="Roboto"/>
              </a:rPr>
              <a:t>Nhu cầu du lịch ngày càng tăng và việc tìm những khách sạn có phòng nghỉ chất lượng và dịch vụ tốt để nghỉ ngơi thư giãn ngày càng được quan tâm.</a:t>
            </a:r>
          </a:p>
        </p:txBody>
      </p:sp>
      <p:pic>
        <p:nvPicPr>
          <p:cNvPr id="3" name="Picture 3"/>
          <p:cNvPicPr>
            <a:picLocks noChangeAspect="1"/>
          </p:cNvPicPr>
          <p:nvPr/>
        </p:nvPicPr>
        <p:blipFill>
          <a:blip r:embed="rId2"/>
          <a:srcRect/>
          <a:stretch>
            <a:fillRect/>
          </a:stretch>
        </p:blipFill>
        <p:spPr>
          <a:xfrm>
            <a:off x="934203" y="1306665"/>
            <a:ext cx="4796453" cy="1618803"/>
          </a:xfrm>
          <a:prstGeom prst="rect">
            <a:avLst/>
          </a:prstGeom>
        </p:spPr>
      </p:pic>
      <p:sp>
        <p:nvSpPr>
          <p:cNvPr id="4" name="TextBox 4"/>
          <p:cNvSpPr txBox="1"/>
          <p:nvPr/>
        </p:nvSpPr>
        <p:spPr>
          <a:xfrm>
            <a:off x="1460676" y="1804493"/>
            <a:ext cx="3743507"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I. Đặt vấn đề</a:t>
            </a:r>
          </a:p>
        </p:txBody>
      </p:sp>
      <p:grpSp>
        <p:nvGrpSpPr>
          <p:cNvPr id="5" name="Group 5"/>
          <p:cNvGrpSpPr/>
          <p:nvPr/>
        </p:nvGrpSpPr>
        <p:grpSpPr>
          <a:xfrm>
            <a:off x="12578525" y="0"/>
            <a:ext cx="6197050" cy="10287000"/>
            <a:chOff x="0" y="0"/>
            <a:chExt cx="2096286" cy="3479800"/>
          </a:xfrm>
        </p:grpSpPr>
        <p:sp>
          <p:nvSpPr>
            <p:cNvPr id="6" name="Freeform 6"/>
            <p:cNvSpPr/>
            <p:nvPr/>
          </p:nvSpPr>
          <p:spPr>
            <a:xfrm>
              <a:off x="0" y="0"/>
              <a:ext cx="2096286" cy="3479800"/>
            </a:xfrm>
            <a:custGeom>
              <a:avLst/>
              <a:gdLst/>
              <a:ahLst/>
              <a:cxnLst/>
              <a:rect l="l" t="t" r="r" b="b"/>
              <a:pathLst>
                <a:path w="2096286" h="3479800">
                  <a:moveTo>
                    <a:pt x="1971826" y="3479800"/>
                  </a:moveTo>
                  <a:lnTo>
                    <a:pt x="124460" y="3479800"/>
                  </a:lnTo>
                  <a:cubicBezTo>
                    <a:pt x="55880" y="3479800"/>
                    <a:pt x="0" y="3423920"/>
                    <a:pt x="0" y="3355340"/>
                  </a:cubicBezTo>
                  <a:lnTo>
                    <a:pt x="0" y="124460"/>
                  </a:lnTo>
                  <a:cubicBezTo>
                    <a:pt x="0" y="55880"/>
                    <a:pt x="55880" y="0"/>
                    <a:pt x="124460" y="0"/>
                  </a:cubicBezTo>
                  <a:lnTo>
                    <a:pt x="1971826" y="0"/>
                  </a:lnTo>
                  <a:cubicBezTo>
                    <a:pt x="2040406" y="0"/>
                    <a:pt x="2096286" y="55880"/>
                    <a:pt x="2096286" y="124460"/>
                  </a:cubicBezTo>
                  <a:lnTo>
                    <a:pt x="2096286" y="3355340"/>
                  </a:lnTo>
                  <a:cubicBezTo>
                    <a:pt x="2096286" y="3423920"/>
                    <a:pt x="2040406" y="3479800"/>
                    <a:pt x="1971826" y="3479800"/>
                  </a:cubicBezTo>
                  <a:close/>
                </a:path>
              </a:pathLst>
            </a:custGeom>
            <a:solidFill>
              <a:srgbClr val="B8D6F6"/>
            </a:solidFill>
          </p:spPr>
        </p:sp>
      </p:grpSp>
      <p:pic>
        <p:nvPicPr>
          <p:cNvPr id="7" name="Picture 7"/>
          <p:cNvPicPr>
            <a:picLocks noChangeAspect="1"/>
          </p:cNvPicPr>
          <p:nvPr/>
        </p:nvPicPr>
        <p:blipFill>
          <a:blip r:embed="rId3"/>
          <a:srcRect/>
          <a:stretch>
            <a:fillRect/>
          </a:stretch>
        </p:blipFill>
        <p:spPr>
          <a:xfrm>
            <a:off x="9762292" y="2352842"/>
            <a:ext cx="5632467" cy="5625426"/>
          </a:xfrm>
          <a:prstGeom prst="rect">
            <a:avLst/>
          </a:prstGeom>
        </p:spPr>
      </p:pic>
      <p:sp>
        <p:nvSpPr>
          <p:cNvPr id="10" name="AutoShape 10"/>
          <p:cNvSpPr/>
          <p:nvPr/>
        </p:nvSpPr>
        <p:spPr>
          <a:xfrm>
            <a:off x="1028700" y="1028700"/>
            <a:ext cx="6492240" cy="0"/>
          </a:xfrm>
          <a:prstGeom prst="line">
            <a:avLst/>
          </a:prstGeom>
          <a:ln w="47625" cap="flat">
            <a:solidFill>
              <a:srgbClr val="000000"/>
            </a:solidFill>
            <a:prstDash val="solid"/>
            <a:headEnd type="none" w="sm" len="sm"/>
            <a:tailEnd type="none" w="sm" len="sm"/>
          </a:ln>
        </p:spPr>
      </p:sp>
      <p:sp>
        <p:nvSpPr>
          <p:cNvPr id="11" name="TextBox 11"/>
          <p:cNvSpPr txBox="1"/>
          <p:nvPr/>
        </p:nvSpPr>
        <p:spPr>
          <a:xfrm>
            <a:off x="934203" y="445770"/>
            <a:ext cx="4546778"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A. MÔ TẢ CHỦ ĐỀ</a:t>
            </a:r>
          </a:p>
        </p:txBody>
      </p:sp>
      <p:sp>
        <p:nvSpPr>
          <p:cNvPr id="12" name="TextBox 12"/>
          <p:cNvSpPr txBox="1"/>
          <p:nvPr/>
        </p:nvSpPr>
        <p:spPr>
          <a:xfrm>
            <a:off x="792432" y="6387900"/>
            <a:ext cx="8560666" cy="1562100"/>
          </a:xfrm>
          <a:prstGeom prst="rect">
            <a:avLst/>
          </a:prstGeom>
        </p:spPr>
        <p:txBody>
          <a:bodyPr lIns="0" tIns="0" rIns="0" bIns="0" rtlCol="0" anchor="t">
            <a:spAutoFit/>
          </a:bodyPr>
          <a:lstStyle/>
          <a:p>
            <a:pPr>
              <a:lnSpc>
                <a:spcPts val="4199"/>
              </a:lnSpc>
              <a:spcBef>
                <a:spcPct val="0"/>
              </a:spcBef>
            </a:pPr>
            <a:r>
              <a:rPr lang="en-US" sz="2999">
                <a:solidFill>
                  <a:srgbClr val="0F3256"/>
                </a:solidFill>
                <a:latin typeface="Roboto"/>
              </a:rPr>
              <a:t>Trước kia khi chưa ứng dụng tin học thì công tác quản lý  đều làm thủ công nên mất rất nhiều thời gian và nhân lực</a:t>
            </a:r>
          </a:p>
        </p:txBody>
      </p:sp>
      <p:pic>
        <p:nvPicPr>
          <p:cNvPr id="1028" name="Picture 4" descr="Du lịch là gì? Giải thích những thuật ngữ thường dùng trong du lịch">
            <a:extLst>
              <a:ext uri="{FF2B5EF4-FFF2-40B4-BE49-F238E27FC236}">
                <a16:creationId xmlns:a16="http://schemas.microsoft.com/office/drawing/2014/main" id="{DB22720C-1857-ABF8-D55D-D11A77288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9314" y="2962473"/>
            <a:ext cx="4480175" cy="4406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8666698" y="1268565"/>
            <a:ext cx="7867941" cy="483337"/>
          </a:xfrm>
          <a:prstGeom prst="rect">
            <a:avLst/>
          </a:prstGeom>
        </p:spPr>
        <p:txBody>
          <a:bodyPr lIns="0" tIns="0" rIns="0" bIns="0" rtlCol="0" anchor="t">
            <a:spAutoFit/>
          </a:bodyPr>
          <a:lstStyle/>
          <a:p>
            <a:pPr>
              <a:lnSpc>
                <a:spcPts val="3997"/>
              </a:lnSpc>
            </a:pPr>
            <a:r>
              <a:rPr lang="en-US" sz="3075">
                <a:solidFill>
                  <a:srgbClr val="0F3256"/>
                </a:solidFill>
                <a:latin typeface="Roboto Bold"/>
              </a:rPr>
              <a:t>Quản lý khách hàng </a:t>
            </a:r>
          </a:p>
        </p:txBody>
      </p:sp>
      <p:grpSp>
        <p:nvGrpSpPr>
          <p:cNvPr id="3" name="Group 3"/>
          <p:cNvGrpSpPr/>
          <p:nvPr/>
        </p:nvGrpSpPr>
        <p:grpSpPr>
          <a:xfrm>
            <a:off x="0" y="7150641"/>
            <a:ext cx="18288000" cy="4059937"/>
            <a:chOff x="0" y="0"/>
            <a:chExt cx="6186311" cy="1373361"/>
          </a:xfrm>
        </p:grpSpPr>
        <p:sp>
          <p:nvSpPr>
            <p:cNvPr id="4" name="Freeform 4"/>
            <p:cNvSpPr/>
            <p:nvPr/>
          </p:nvSpPr>
          <p:spPr>
            <a:xfrm>
              <a:off x="0" y="0"/>
              <a:ext cx="6186311" cy="1373361"/>
            </a:xfrm>
            <a:custGeom>
              <a:avLst/>
              <a:gdLst/>
              <a:ahLst/>
              <a:cxnLst/>
              <a:rect l="l" t="t" r="r" b="b"/>
              <a:pathLst>
                <a:path w="6186311" h="1373361">
                  <a:moveTo>
                    <a:pt x="6061851" y="1373361"/>
                  </a:moveTo>
                  <a:lnTo>
                    <a:pt x="124460" y="1373361"/>
                  </a:lnTo>
                  <a:cubicBezTo>
                    <a:pt x="55880" y="1373361"/>
                    <a:pt x="0" y="1317481"/>
                    <a:pt x="0" y="1248901"/>
                  </a:cubicBezTo>
                  <a:lnTo>
                    <a:pt x="0" y="124460"/>
                  </a:lnTo>
                  <a:cubicBezTo>
                    <a:pt x="0" y="55880"/>
                    <a:pt x="55880" y="0"/>
                    <a:pt x="124460" y="0"/>
                  </a:cubicBezTo>
                  <a:lnTo>
                    <a:pt x="6061851" y="0"/>
                  </a:lnTo>
                  <a:cubicBezTo>
                    <a:pt x="6130431" y="0"/>
                    <a:pt x="6186311" y="55880"/>
                    <a:pt x="6186311" y="124460"/>
                  </a:cubicBezTo>
                  <a:lnTo>
                    <a:pt x="6186311" y="1248901"/>
                  </a:lnTo>
                  <a:cubicBezTo>
                    <a:pt x="6186311" y="1317481"/>
                    <a:pt x="6130431" y="1373361"/>
                    <a:pt x="6061851" y="1373361"/>
                  </a:cubicBezTo>
                  <a:close/>
                </a:path>
              </a:pathLst>
            </a:custGeom>
            <a:solidFill>
              <a:srgbClr val="B8D6F6"/>
            </a:solidFill>
          </p:spPr>
        </p:sp>
      </p:grpSp>
      <p:grpSp>
        <p:nvGrpSpPr>
          <p:cNvPr id="5" name="Group 5"/>
          <p:cNvGrpSpPr>
            <a:grpSpLocks noChangeAspect="1"/>
          </p:cNvGrpSpPr>
          <p:nvPr/>
        </p:nvGrpSpPr>
        <p:grpSpPr>
          <a:xfrm>
            <a:off x="5291427" y="5952909"/>
            <a:ext cx="7705147" cy="4334091"/>
            <a:chOff x="0" y="0"/>
            <a:chExt cx="11289030" cy="6350000"/>
          </a:xfrm>
        </p:grpSpPr>
        <p:sp>
          <p:nvSpPr>
            <p:cNvPr id="6" name="Freeform 6"/>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t="-7325" b="-11131"/>
              </a:stretch>
            </a:blipFill>
          </p:spPr>
        </p:sp>
      </p:grpSp>
      <p:pic>
        <p:nvPicPr>
          <p:cNvPr id="7" name="Picture 7"/>
          <p:cNvPicPr>
            <a:picLocks noChangeAspect="1"/>
          </p:cNvPicPr>
          <p:nvPr/>
        </p:nvPicPr>
        <p:blipFill>
          <a:blip r:embed="rId3"/>
          <a:srcRect/>
          <a:stretch>
            <a:fillRect/>
          </a:stretch>
        </p:blipFill>
        <p:spPr>
          <a:xfrm>
            <a:off x="934203" y="1306665"/>
            <a:ext cx="4796453" cy="1618803"/>
          </a:xfrm>
          <a:prstGeom prst="rect">
            <a:avLst/>
          </a:prstGeom>
        </p:spPr>
      </p:pic>
      <p:sp>
        <p:nvSpPr>
          <p:cNvPr id="8" name="TextBox 8"/>
          <p:cNvSpPr txBox="1"/>
          <p:nvPr/>
        </p:nvSpPr>
        <p:spPr>
          <a:xfrm>
            <a:off x="1460676" y="1804493"/>
            <a:ext cx="3743507"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II. Bài toán</a:t>
            </a:r>
          </a:p>
        </p:txBody>
      </p:sp>
      <p:sp>
        <p:nvSpPr>
          <p:cNvPr id="9" name="AutoShape 9"/>
          <p:cNvSpPr/>
          <p:nvPr/>
        </p:nvSpPr>
        <p:spPr>
          <a:xfrm>
            <a:off x="1028700" y="1028700"/>
            <a:ext cx="6492240" cy="0"/>
          </a:xfrm>
          <a:prstGeom prst="line">
            <a:avLst/>
          </a:prstGeom>
          <a:ln w="47625" cap="flat">
            <a:solidFill>
              <a:srgbClr val="000000"/>
            </a:solidFill>
            <a:prstDash val="solid"/>
            <a:headEnd type="none" w="sm" len="sm"/>
            <a:tailEnd type="none" w="sm" len="sm"/>
          </a:ln>
        </p:spPr>
      </p:sp>
      <p:sp>
        <p:nvSpPr>
          <p:cNvPr id="10" name="TextBox 10"/>
          <p:cNvSpPr txBox="1"/>
          <p:nvPr/>
        </p:nvSpPr>
        <p:spPr>
          <a:xfrm>
            <a:off x="934203" y="445770"/>
            <a:ext cx="4546778"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A. MÔ TẢ CHỦ ĐỀ</a:t>
            </a:r>
          </a:p>
        </p:txBody>
      </p:sp>
      <p:sp>
        <p:nvSpPr>
          <p:cNvPr id="11" name="TextBox 11"/>
          <p:cNvSpPr txBox="1"/>
          <p:nvPr/>
        </p:nvSpPr>
        <p:spPr>
          <a:xfrm>
            <a:off x="7315200" y="2138361"/>
            <a:ext cx="7420450" cy="995680"/>
          </a:xfrm>
          <a:prstGeom prst="rect">
            <a:avLst/>
          </a:prstGeom>
        </p:spPr>
        <p:txBody>
          <a:bodyPr wrap="square" lIns="0" tIns="0" rIns="0" bIns="0" rtlCol="0" anchor="t">
            <a:spAutoFit/>
          </a:bodyPr>
          <a:lstStyle/>
          <a:p>
            <a:pPr>
              <a:lnSpc>
                <a:spcPts val="3919"/>
              </a:lnSpc>
              <a:spcBef>
                <a:spcPct val="0"/>
              </a:spcBef>
            </a:pPr>
            <a:r>
              <a:rPr lang="en-US" sz="2799">
                <a:solidFill>
                  <a:srgbClr val="0F3256"/>
                </a:solidFill>
                <a:latin typeface="Roboto"/>
              </a:rPr>
              <a:t>Khách đi tập thể: là một nhóm người ( khách đoàn) đi với nhau, thuê nhiều phòng cùng lúc</a:t>
            </a:r>
          </a:p>
        </p:txBody>
      </p:sp>
      <p:sp>
        <p:nvSpPr>
          <p:cNvPr id="12" name="TextBox 12"/>
          <p:cNvSpPr txBox="1"/>
          <p:nvPr/>
        </p:nvSpPr>
        <p:spPr>
          <a:xfrm>
            <a:off x="7325032" y="3706616"/>
            <a:ext cx="6924368" cy="965008"/>
          </a:xfrm>
          <a:prstGeom prst="rect">
            <a:avLst/>
          </a:prstGeom>
        </p:spPr>
        <p:txBody>
          <a:bodyPr wrap="square" lIns="0" tIns="0" rIns="0" bIns="0" rtlCol="0" anchor="t">
            <a:spAutoFit/>
          </a:bodyPr>
          <a:lstStyle/>
          <a:p>
            <a:pPr>
              <a:lnSpc>
                <a:spcPts val="3919"/>
              </a:lnSpc>
              <a:spcBef>
                <a:spcPct val="0"/>
              </a:spcBef>
            </a:pPr>
            <a:r>
              <a:rPr lang="en-US" sz="2799">
                <a:solidFill>
                  <a:srgbClr val="0F3256"/>
                </a:solidFill>
                <a:latin typeface="Roboto"/>
              </a:rPr>
              <a:t>Khách đi lẻ: là cá nhân, gia đình, cặp đôi, số lượng ít, thường thuê một phòng</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77949" y="0"/>
            <a:ext cx="6858000" cy="1028700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 r="-62"/>
              </a:stretch>
            </a:blipFill>
          </p:spPr>
        </p:sp>
      </p:grpSp>
      <p:pic>
        <p:nvPicPr>
          <p:cNvPr id="4" name="Picture 4"/>
          <p:cNvPicPr>
            <a:picLocks noChangeAspect="1"/>
          </p:cNvPicPr>
          <p:nvPr/>
        </p:nvPicPr>
        <p:blipFill>
          <a:blip r:embed="rId3"/>
          <a:srcRect/>
          <a:stretch>
            <a:fillRect/>
          </a:stretch>
        </p:blipFill>
        <p:spPr>
          <a:xfrm>
            <a:off x="11324891" y="1280753"/>
            <a:ext cx="4796453" cy="1618803"/>
          </a:xfrm>
          <a:prstGeom prst="rect">
            <a:avLst/>
          </a:prstGeom>
        </p:spPr>
      </p:pic>
      <p:sp>
        <p:nvSpPr>
          <p:cNvPr id="5" name="TextBox 5"/>
          <p:cNvSpPr txBox="1"/>
          <p:nvPr/>
        </p:nvSpPr>
        <p:spPr>
          <a:xfrm>
            <a:off x="11851364" y="1778581"/>
            <a:ext cx="3743507"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II. Bài toán</a:t>
            </a:r>
          </a:p>
        </p:txBody>
      </p:sp>
      <p:sp>
        <p:nvSpPr>
          <p:cNvPr id="6" name="AutoShape 6"/>
          <p:cNvSpPr/>
          <p:nvPr/>
        </p:nvSpPr>
        <p:spPr>
          <a:xfrm>
            <a:off x="11419388" y="1002788"/>
            <a:ext cx="6492240" cy="0"/>
          </a:xfrm>
          <a:prstGeom prst="line">
            <a:avLst/>
          </a:prstGeom>
          <a:ln w="47625" cap="flat">
            <a:solidFill>
              <a:srgbClr val="000000"/>
            </a:solidFill>
            <a:prstDash val="solid"/>
            <a:headEnd type="none" w="sm" len="sm"/>
            <a:tailEnd type="none" w="sm" len="sm"/>
          </a:ln>
        </p:spPr>
      </p:sp>
      <p:sp>
        <p:nvSpPr>
          <p:cNvPr id="7" name="TextBox 7"/>
          <p:cNvSpPr txBox="1"/>
          <p:nvPr/>
        </p:nvSpPr>
        <p:spPr>
          <a:xfrm>
            <a:off x="11324891" y="419858"/>
            <a:ext cx="4546778"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A. MÔ TẢ CHỦ ĐỀ</a:t>
            </a:r>
          </a:p>
        </p:txBody>
      </p:sp>
      <p:sp>
        <p:nvSpPr>
          <p:cNvPr id="8" name="TextBox 8"/>
          <p:cNvSpPr txBox="1"/>
          <p:nvPr/>
        </p:nvSpPr>
        <p:spPr>
          <a:xfrm>
            <a:off x="6797567" y="3137681"/>
            <a:ext cx="7867941" cy="503872"/>
          </a:xfrm>
          <a:prstGeom prst="rect">
            <a:avLst/>
          </a:prstGeom>
        </p:spPr>
        <p:txBody>
          <a:bodyPr lIns="0" tIns="0" rIns="0" bIns="0" rtlCol="0" anchor="t">
            <a:spAutoFit/>
          </a:bodyPr>
          <a:lstStyle/>
          <a:p>
            <a:pPr>
              <a:lnSpc>
                <a:spcPts val="3997"/>
              </a:lnSpc>
            </a:pPr>
            <a:r>
              <a:rPr lang="en-US" sz="3075">
                <a:solidFill>
                  <a:srgbClr val="0F3256"/>
                </a:solidFill>
                <a:latin typeface="Roboto Bold"/>
              </a:rPr>
              <a:t>Quản lý phòng</a:t>
            </a:r>
          </a:p>
        </p:txBody>
      </p:sp>
      <p:sp>
        <p:nvSpPr>
          <p:cNvPr id="9" name="TextBox 9"/>
          <p:cNvSpPr txBox="1"/>
          <p:nvPr/>
        </p:nvSpPr>
        <p:spPr>
          <a:xfrm>
            <a:off x="6797567" y="3841578"/>
            <a:ext cx="11114061" cy="464871"/>
          </a:xfrm>
          <a:prstGeom prst="rect">
            <a:avLst/>
          </a:prstGeom>
        </p:spPr>
        <p:txBody>
          <a:bodyPr lIns="0" tIns="0" rIns="0" bIns="0" rtlCol="0" anchor="t">
            <a:spAutoFit/>
          </a:bodyPr>
          <a:lstStyle/>
          <a:p>
            <a:pPr>
              <a:lnSpc>
                <a:spcPts val="3919"/>
              </a:lnSpc>
              <a:spcBef>
                <a:spcPct val="0"/>
              </a:spcBef>
            </a:pPr>
            <a:r>
              <a:rPr lang="en-US" sz="2799">
                <a:solidFill>
                  <a:srgbClr val="0F3256"/>
                </a:solidFill>
                <a:latin typeface="Roboto"/>
              </a:rPr>
              <a:t>Nhân viên lễ tân sẽ theo dõi tình trạng phòng trên sơ đồ phòng. </a:t>
            </a:r>
          </a:p>
        </p:txBody>
      </p:sp>
      <p:sp>
        <p:nvSpPr>
          <p:cNvPr id="10" name="TextBox 10"/>
          <p:cNvSpPr txBox="1"/>
          <p:nvPr/>
        </p:nvSpPr>
        <p:spPr>
          <a:xfrm>
            <a:off x="6797566" y="4948551"/>
            <a:ext cx="11114061" cy="1490980"/>
          </a:xfrm>
          <a:prstGeom prst="rect">
            <a:avLst/>
          </a:prstGeom>
        </p:spPr>
        <p:txBody>
          <a:bodyPr lIns="0" tIns="0" rIns="0" bIns="0" rtlCol="0" anchor="t">
            <a:spAutoFit/>
          </a:bodyPr>
          <a:lstStyle/>
          <a:p>
            <a:pPr>
              <a:lnSpc>
                <a:spcPts val="3919"/>
              </a:lnSpc>
              <a:spcBef>
                <a:spcPct val="0"/>
              </a:spcBef>
            </a:pPr>
            <a:r>
              <a:rPr lang="en-US" sz="2799">
                <a:solidFill>
                  <a:srgbClr val="0F3256"/>
                </a:solidFill>
                <a:latin typeface="Roboto"/>
              </a:rPr>
              <a:t>Thông tin về khách ở mỗi phòng sẽ được lưu lại. Hàng ngày khách sạn sẽ cập nhật lại sơ đồ phòng để quản lý, báo cáo, kiểm soát tình trạng các phòng</a:t>
            </a:r>
          </a:p>
        </p:txBody>
      </p:sp>
      <p:sp>
        <p:nvSpPr>
          <p:cNvPr id="11" name="TextBox 11"/>
          <p:cNvSpPr txBox="1"/>
          <p:nvPr/>
        </p:nvSpPr>
        <p:spPr>
          <a:xfrm>
            <a:off x="6797567" y="7128338"/>
            <a:ext cx="11114061" cy="1490980"/>
          </a:xfrm>
          <a:prstGeom prst="rect">
            <a:avLst/>
          </a:prstGeom>
        </p:spPr>
        <p:txBody>
          <a:bodyPr lIns="0" tIns="0" rIns="0" bIns="0" rtlCol="0" anchor="t">
            <a:spAutoFit/>
          </a:bodyPr>
          <a:lstStyle/>
          <a:p>
            <a:pPr>
              <a:lnSpc>
                <a:spcPts val="3919"/>
              </a:lnSpc>
              <a:spcBef>
                <a:spcPct val="0"/>
              </a:spcBef>
            </a:pPr>
            <a:r>
              <a:rPr lang="en-US" sz="2799">
                <a:solidFill>
                  <a:srgbClr val="0F3256"/>
                </a:solidFill>
                <a:latin typeface="Roboto"/>
              </a:rPr>
              <a:t>Tại bất kì một thời điểm, khi có nhu cầu cần tìm kiếm thông tin khách hàng, tình trạng các phòng sẽ rất khó khăn do cập nhật một cách thủ công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42050" y="0"/>
            <a:ext cx="6858000" cy="10287000"/>
            <a:chOff x="0" y="0"/>
            <a:chExt cx="6350000" cy="9525000"/>
          </a:xfrm>
        </p:grpSpPr>
        <p:sp>
          <p:nvSpPr>
            <p:cNvPr id="3" name="Freeform 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83606" r="-41534"/>
              </a:stretch>
            </a:blipFill>
          </p:spPr>
        </p:sp>
      </p:grpSp>
      <p:pic>
        <p:nvPicPr>
          <p:cNvPr id="4" name="Picture 4"/>
          <p:cNvPicPr>
            <a:picLocks noChangeAspect="1"/>
          </p:cNvPicPr>
          <p:nvPr/>
        </p:nvPicPr>
        <p:blipFill>
          <a:blip r:embed="rId3"/>
          <a:srcRect/>
          <a:stretch>
            <a:fillRect/>
          </a:stretch>
        </p:blipFill>
        <p:spPr>
          <a:xfrm>
            <a:off x="11324891" y="1280753"/>
            <a:ext cx="4796453" cy="1618803"/>
          </a:xfrm>
          <a:prstGeom prst="rect">
            <a:avLst/>
          </a:prstGeom>
        </p:spPr>
      </p:pic>
      <p:sp>
        <p:nvSpPr>
          <p:cNvPr id="5" name="TextBox 5"/>
          <p:cNvSpPr txBox="1"/>
          <p:nvPr/>
        </p:nvSpPr>
        <p:spPr>
          <a:xfrm>
            <a:off x="11851364" y="1778581"/>
            <a:ext cx="3743507"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II. Bài toán</a:t>
            </a:r>
          </a:p>
        </p:txBody>
      </p:sp>
      <p:sp>
        <p:nvSpPr>
          <p:cNvPr id="6" name="AutoShape 6"/>
          <p:cNvSpPr/>
          <p:nvPr/>
        </p:nvSpPr>
        <p:spPr>
          <a:xfrm>
            <a:off x="11419388" y="1002788"/>
            <a:ext cx="6492240" cy="0"/>
          </a:xfrm>
          <a:prstGeom prst="line">
            <a:avLst/>
          </a:prstGeom>
          <a:ln w="47625" cap="flat">
            <a:solidFill>
              <a:srgbClr val="000000"/>
            </a:solidFill>
            <a:prstDash val="solid"/>
            <a:headEnd type="none" w="sm" len="sm"/>
            <a:tailEnd type="none" w="sm" len="sm"/>
          </a:ln>
        </p:spPr>
      </p:sp>
      <p:sp>
        <p:nvSpPr>
          <p:cNvPr id="7" name="TextBox 7"/>
          <p:cNvSpPr txBox="1"/>
          <p:nvPr/>
        </p:nvSpPr>
        <p:spPr>
          <a:xfrm>
            <a:off x="11324891" y="419858"/>
            <a:ext cx="4546778"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A. MÔ TẢ CHỦ ĐỀ</a:t>
            </a:r>
          </a:p>
        </p:txBody>
      </p:sp>
      <p:sp>
        <p:nvSpPr>
          <p:cNvPr id="8" name="TextBox 8"/>
          <p:cNvSpPr txBox="1"/>
          <p:nvPr/>
        </p:nvSpPr>
        <p:spPr>
          <a:xfrm>
            <a:off x="6797567" y="3137681"/>
            <a:ext cx="7867941" cy="503872"/>
          </a:xfrm>
          <a:prstGeom prst="rect">
            <a:avLst/>
          </a:prstGeom>
        </p:spPr>
        <p:txBody>
          <a:bodyPr lIns="0" tIns="0" rIns="0" bIns="0" rtlCol="0" anchor="t">
            <a:spAutoFit/>
          </a:bodyPr>
          <a:lstStyle/>
          <a:p>
            <a:pPr>
              <a:lnSpc>
                <a:spcPts val="3997"/>
              </a:lnSpc>
            </a:pPr>
            <a:r>
              <a:rPr lang="en-US" sz="3075">
                <a:solidFill>
                  <a:srgbClr val="0F3256"/>
                </a:solidFill>
                <a:latin typeface="Roboto Bold"/>
              </a:rPr>
              <a:t>Quản lý dịch vụ</a:t>
            </a:r>
          </a:p>
        </p:txBody>
      </p:sp>
      <p:sp>
        <p:nvSpPr>
          <p:cNvPr id="9" name="TextBox 9"/>
          <p:cNvSpPr txBox="1"/>
          <p:nvPr/>
        </p:nvSpPr>
        <p:spPr>
          <a:xfrm>
            <a:off x="6797567" y="3793953"/>
            <a:ext cx="11114061" cy="965008"/>
          </a:xfrm>
          <a:prstGeom prst="rect">
            <a:avLst/>
          </a:prstGeom>
        </p:spPr>
        <p:txBody>
          <a:bodyPr lIns="0" tIns="0" rIns="0" bIns="0" rtlCol="0" anchor="t">
            <a:spAutoFit/>
          </a:bodyPr>
          <a:lstStyle/>
          <a:p>
            <a:pPr algn="just">
              <a:lnSpc>
                <a:spcPts val="3919"/>
              </a:lnSpc>
              <a:spcBef>
                <a:spcPct val="0"/>
              </a:spcBef>
            </a:pPr>
            <a:r>
              <a:rPr lang="en-US" sz="2799">
                <a:solidFill>
                  <a:srgbClr val="0F3256"/>
                </a:solidFill>
                <a:latin typeface="Roboto"/>
              </a:rPr>
              <a:t>Khi khách hàng lưu trú tại khách sạn thường có nhu cầu sử dụng các dịch vụ như ăn uống, điện thoại, gọi xe, massage…</a:t>
            </a:r>
          </a:p>
        </p:txBody>
      </p:sp>
      <p:sp>
        <p:nvSpPr>
          <p:cNvPr id="10" name="TextBox 10"/>
          <p:cNvSpPr txBox="1"/>
          <p:nvPr/>
        </p:nvSpPr>
        <p:spPr>
          <a:xfrm>
            <a:off x="6797567" y="5445809"/>
            <a:ext cx="11334858" cy="1490980"/>
          </a:xfrm>
          <a:prstGeom prst="rect">
            <a:avLst/>
          </a:prstGeom>
        </p:spPr>
        <p:txBody>
          <a:bodyPr lIns="0" tIns="0" rIns="0" bIns="0" rtlCol="0" anchor="t">
            <a:spAutoFit/>
          </a:bodyPr>
          <a:lstStyle/>
          <a:p>
            <a:pPr>
              <a:lnSpc>
                <a:spcPts val="3919"/>
              </a:lnSpc>
              <a:spcBef>
                <a:spcPct val="0"/>
              </a:spcBef>
            </a:pPr>
            <a:r>
              <a:rPr lang="en-US" sz="2799">
                <a:solidFill>
                  <a:srgbClr val="0F3256"/>
                </a:solidFill>
                <a:latin typeface="Roboto"/>
              </a:rPr>
              <a:t>Thông thường, nhân viên lễ tân chỉ thực hiện nhiệm vụ quản lý phòng (đăng ký, thuê, trả phòng), còn các dịch vụ khác do bộ phận khác thực hiện </a:t>
            </a:r>
          </a:p>
        </p:txBody>
      </p:sp>
      <p:sp>
        <p:nvSpPr>
          <p:cNvPr id="11" name="TextBox 11"/>
          <p:cNvSpPr txBox="1"/>
          <p:nvPr/>
        </p:nvSpPr>
        <p:spPr>
          <a:xfrm>
            <a:off x="6797567" y="7515279"/>
            <a:ext cx="11114061" cy="1465145"/>
          </a:xfrm>
          <a:prstGeom prst="rect">
            <a:avLst/>
          </a:prstGeom>
        </p:spPr>
        <p:txBody>
          <a:bodyPr lIns="0" tIns="0" rIns="0" bIns="0" rtlCol="0" anchor="t">
            <a:spAutoFit/>
          </a:bodyPr>
          <a:lstStyle/>
          <a:p>
            <a:pPr>
              <a:lnSpc>
                <a:spcPts val="3919"/>
              </a:lnSpc>
              <a:spcBef>
                <a:spcPct val="0"/>
              </a:spcBef>
            </a:pPr>
            <a:r>
              <a:rPr lang="en-US" sz="2799">
                <a:solidFill>
                  <a:srgbClr val="0F3256"/>
                </a:solidFill>
                <a:latin typeface="Roboto"/>
              </a:rPr>
              <a:t>Các công việc thực hiện thủ công bằng tay và ghi chép trên giấy nên khi cần thông tin về một khách hàng hay dịch vụ, việc tìm kiếm rất khó khăn </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53691" y="0"/>
            <a:ext cx="8577809" cy="10287000"/>
            <a:chOff x="0" y="0"/>
            <a:chExt cx="2901629" cy="3479800"/>
          </a:xfrm>
        </p:grpSpPr>
        <p:sp>
          <p:nvSpPr>
            <p:cNvPr id="3" name="Freeform 3"/>
            <p:cNvSpPr/>
            <p:nvPr/>
          </p:nvSpPr>
          <p:spPr>
            <a:xfrm>
              <a:off x="0" y="0"/>
              <a:ext cx="2901629" cy="3479800"/>
            </a:xfrm>
            <a:custGeom>
              <a:avLst/>
              <a:gdLst/>
              <a:ahLst/>
              <a:cxnLst/>
              <a:rect l="l" t="t" r="r" b="b"/>
              <a:pathLst>
                <a:path w="2901629" h="3479800">
                  <a:moveTo>
                    <a:pt x="2777169" y="3479800"/>
                  </a:moveTo>
                  <a:lnTo>
                    <a:pt x="124460" y="3479800"/>
                  </a:lnTo>
                  <a:cubicBezTo>
                    <a:pt x="55880" y="3479800"/>
                    <a:pt x="0" y="3423920"/>
                    <a:pt x="0" y="3355340"/>
                  </a:cubicBezTo>
                  <a:lnTo>
                    <a:pt x="0" y="124460"/>
                  </a:lnTo>
                  <a:cubicBezTo>
                    <a:pt x="0" y="55880"/>
                    <a:pt x="55880" y="0"/>
                    <a:pt x="124460" y="0"/>
                  </a:cubicBezTo>
                  <a:lnTo>
                    <a:pt x="2777169" y="0"/>
                  </a:lnTo>
                  <a:cubicBezTo>
                    <a:pt x="2845749" y="0"/>
                    <a:pt x="2901629" y="55880"/>
                    <a:pt x="2901629" y="124460"/>
                  </a:cubicBezTo>
                  <a:lnTo>
                    <a:pt x="2901629" y="3355340"/>
                  </a:lnTo>
                  <a:cubicBezTo>
                    <a:pt x="2901629" y="3423920"/>
                    <a:pt x="2845749" y="3479800"/>
                    <a:pt x="2777169" y="3479800"/>
                  </a:cubicBezTo>
                  <a:close/>
                </a:path>
              </a:pathLst>
            </a:custGeom>
            <a:solidFill>
              <a:srgbClr val="B8D6F6"/>
            </a:solidFill>
          </p:spPr>
        </p:sp>
      </p:grpSp>
      <p:sp>
        <p:nvSpPr>
          <p:cNvPr id="4" name="AutoShape 4"/>
          <p:cNvSpPr/>
          <p:nvPr/>
        </p:nvSpPr>
        <p:spPr>
          <a:xfrm>
            <a:off x="1028700" y="1028700"/>
            <a:ext cx="6492240" cy="0"/>
          </a:xfrm>
          <a:prstGeom prst="line">
            <a:avLst/>
          </a:prstGeom>
          <a:ln w="47625" cap="flat">
            <a:solidFill>
              <a:srgbClr val="000000"/>
            </a:solidFill>
            <a:prstDash val="solid"/>
            <a:headEnd type="none" w="sm" len="sm"/>
            <a:tailEnd type="none" w="sm" len="sm"/>
          </a:ln>
        </p:spPr>
      </p:sp>
      <p:graphicFrame>
        <p:nvGraphicFramePr>
          <p:cNvPr id="5" name="Table 5"/>
          <p:cNvGraphicFramePr>
            <a:graphicFrameLocks noGrp="1"/>
          </p:cNvGraphicFramePr>
          <p:nvPr>
            <p:extLst>
              <p:ext uri="{D42A27DB-BD31-4B8C-83A1-F6EECF244321}">
                <p14:modId xmlns:p14="http://schemas.microsoft.com/office/powerpoint/2010/main" val="1325214311"/>
              </p:ext>
            </p:extLst>
          </p:nvPr>
        </p:nvGraphicFramePr>
        <p:xfrm>
          <a:off x="8673569" y="483870"/>
          <a:ext cx="9051300" cy="9401174"/>
        </p:xfrm>
        <a:graphic>
          <a:graphicData uri="http://schemas.openxmlformats.org/drawingml/2006/table">
            <a:tbl>
              <a:tblPr/>
              <a:tblGrid>
                <a:gridCol w="3653008">
                  <a:extLst>
                    <a:ext uri="{9D8B030D-6E8A-4147-A177-3AD203B41FA5}">
                      <a16:colId xmlns:a16="http://schemas.microsoft.com/office/drawing/2014/main" val="20000"/>
                    </a:ext>
                  </a:extLst>
                </a:gridCol>
                <a:gridCol w="5398292">
                  <a:extLst>
                    <a:ext uri="{9D8B030D-6E8A-4147-A177-3AD203B41FA5}">
                      <a16:colId xmlns:a16="http://schemas.microsoft.com/office/drawing/2014/main" val="20001"/>
                    </a:ext>
                  </a:extLst>
                </a:gridCol>
              </a:tblGrid>
              <a:tr h="2469962">
                <a:tc>
                  <a:txBody>
                    <a:bodyPr/>
                    <a:lstStyle/>
                    <a:p>
                      <a:pPr algn="l">
                        <a:defRPr/>
                      </a:pPr>
                      <a:r>
                        <a:rPr lang="en-US" sz="2800">
                          <a:solidFill>
                            <a:srgbClr val="000000"/>
                          </a:solidFill>
                          <a:latin typeface="Roboto" panose="02000000000000000000" pitchFamily="2" charset="0"/>
                          <a:ea typeface="Roboto" panose="02000000000000000000" pitchFamily="2" charset="0"/>
                        </a:rPr>
                        <a:t>Quản lý khách</a:t>
                      </a:r>
                      <a:endParaRPr lang="en-US" sz="2800">
                        <a:latin typeface="Roboto" panose="02000000000000000000" pitchFamily="2" charset="0"/>
                        <a:ea typeface="Roboto" panose="02000000000000000000" pitchFamily="2" charset="0"/>
                      </a:endParaRP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defRPr/>
                      </a:pPr>
                      <a:r>
                        <a:rPr lang="en-US" sz="2800">
                          <a:latin typeface="Roboto" panose="02000000000000000000" pitchFamily="2" charset="0"/>
                          <a:ea typeface="Roboto" panose="02000000000000000000" pitchFamily="2" charset="0"/>
                        </a:rPr>
                        <a:t>- Nắm được thông tin cá nhân của từng khách thuê phòng.</a:t>
                      </a:r>
                    </a:p>
                    <a:p>
                      <a:r>
                        <a:rPr lang="en-US" sz="2800">
                          <a:solidFill>
                            <a:srgbClr val="000000"/>
                          </a:solidFill>
                          <a:latin typeface="Roboto" panose="02000000000000000000" pitchFamily="2" charset="0"/>
                          <a:ea typeface="Roboto" panose="02000000000000000000" pitchFamily="2" charset="0"/>
                        </a:rPr>
                        <a:t>- Biết được khách đi theo nhóm hay đi lẻ</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963428">
                <a:tc>
                  <a:txBody>
                    <a:bodyPr/>
                    <a:lstStyle/>
                    <a:p>
                      <a:pPr algn="l">
                        <a:defRPr/>
                      </a:pPr>
                      <a:r>
                        <a:rPr lang="en-US" sz="2800">
                          <a:solidFill>
                            <a:srgbClr val="000000"/>
                          </a:solidFill>
                          <a:latin typeface="Roboto" panose="02000000000000000000" pitchFamily="2" charset="0"/>
                          <a:ea typeface="Roboto" panose="02000000000000000000" pitchFamily="2" charset="0"/>
                        </a:rPr>
                        <a:t> Quản lý phòng</a:t>
                      </a:r>
                      <a:endParaRPr lang="en-US" sz="2800">
                        <a:latin typeface="Roboto" panose="02000000000000000000" pitchFamily="2" charset="0"/>
                        <a:ea typeface="Roboto" panose="02000000000000000000" pitchFamily="2" charset="0"/>
                      </a:endParaRP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defRPr/>
                      </a:pPr>
                      <a:r>
                        <a:rPr lang="en-US" sz="2800">
                          <a:latin typeface="Roboto" panose="02000000000000000000" pitchFamily="2" charset="0"/>
                          <a:ea typeface="Roboto" panose="02000000000000000000" pitchFamily="2" charset="0"/>
                        </a:rPr>
                        <a:t>- Mỗi phòng cần biết được các thông tin: số phòng, loại phòng, giá phòng, tình trạng phòng. </a:t>
                      </a:r>
                    </a:p>
                    <a:p>
                      <a:r>
                        <a:rPr lang="en-US" sz="2800">
                          <a:latin typeface="Roboto" panose="02000000000000000000" pitchFamily="2" charset="0"/>
                          <a:ea typeface="Roboto" panose="02000000000000000000" pitchFamily="2" charset="0"/>
                        </a:rPr>
                        <a:t>- Nếu phòng đã cho thuê thì cần quản lý số lượng người đang lưu trú tại phòng đó.</a:t>
                      </a:r>
                    </a:p>
                    <a:p>
                      <a:r>
                        <a:rPr lang="en-US" sz="2800">
                          <a:solidFill>
                            <a:srgbClr val="000000"/>
                          </a:solidFill>
                          <a:latin typeface="Roboto" panose="02000000000000000000" pitchFamily="2" charset="0"/>
                          <a:ea typeface="Roboto" panose="02000000000000000000" pitchFamily="2" charset="0"/>
                        </a:rPr>
                        <a:t>- Giá phòng tính theo ngày thuê</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67784">
                <a:tc>
                  <a:txBody>
                    <a:bodyPr/>
                    <a:lstStyle/>
                    <a:p>
                      <a:pPr algn="l">
                        <a:defRPr/>
                      </a:pPr>
                      <a:r>
                        <a:rPr lang="en-US" sz="2800">
                          <a:solidFill>
                            <a:srgbClr val="000000"/>
                          </a:solidFill>
                          <a:latin typeface="Roboto" panose="02000000000000000000" pitchFamily="2" charset="0"/>
                          <a:ea typeface="Roboto" panose="02000000000000000000" pitchFamily="2" charset="0"/>
                        </a:rPr>
                        <a:t>Quản lý dịch vụ</a:t>
                      </a:r>
                      <a:endParaRPr lang="en-US" sz="2800">
                        <a:latin typeface="Roboto" panose="02000000000000000000" pitchFamily="2" charset="0"/>
                        <a:ea typeface="Roboto" panose="02000000000000000000" pitchFamily="2" charset="0"/>
                      </a:endParaRP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defRPr/>
                      </a:pPr>
                      <a:r>
                        <a:rPr lang="en-US" sz="2800">
                          <a:latin typeface="Roboto" panose="02000000000000000000" pitchFamily="2" charset="0"/>
                          <a:ea typeface="Roboto" panose="02000000000000000000" pitchFamily="2" charset="0"/>
                        </a:rPr>
                        <a:t>- Cung cấp cho khách hàng thông tin về các dịch vụ: tên dịch vụ, giá cả</a:t>
                      </a:r>
                    </a:p>
                    <a:p>
                      <a:r>
                        <a:rPr lang="en-US" sz="2800">
                          <a:solidFill>
                            <a:srgbClr val="000000"/>
                          </a:solidFill>
                          <a:latin typeface="Roboto" panose="02000000000000000000" pitchFamily="2" charset="0"/>
                          <a:ea typeface="Roboto" panose="02000000000000000000" pitchFamily="2" charset="0"/>
                        </a:rPr>
                        <a:t>- Cần nắm bắt được các dịch vụ mà khách hàng sử dụng</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1234746" y="3830796"/>
            <a:ext cx="5600936" cy="2539683"/>
          </a:xfrm>
          <a:prstGeom prst="rect">
            <a:avLst/>
          </a:prstGeom>
        </p:spPr>
        <p:txBody>
          <a:bodyPr lIns="0" tIns="0" rIns="0" bIns="0" rtlCol="0" anchor="t">
            <a:spAutoFit/>
          </a:bodyPr>
          <a:lstStyle/>
          <a:p>
            <a:pPr marL="0" lvl="0" indent="0">
              <a:lnSpc>
                <a:spcPts val="10107"/>
              </a:lnSpc>
            </a:pPr>
            <a:r>
              <a:rPr lang="en-US" sz="7775">
                <a:solidFill>
                  <a:srgbClr val="0F3256"/>
                </a:solidFill>
                <a:latin typeface="Roboto"/>
              </a:rPr>
              <a:t>III. MÔ TẢ NGHIỆP VỤ</a:t>
            </a:r>
          </a:p>
        </p:txBody>
      </p:sp>
      <p:sp>
        <p:nvSpPr>
          <p:cNvPr id="7" name="TextBox 7"/>
          <p:cNvSpPr txBox="1"/>
          <p:nvPr/>
        </p:nvSpPr>
        <p:spPr>
          <a:xfrm>
            <a:off x="934203" y="445770"/>
            <a:ext cx="4546778"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A. MÔ TẢ CHỦ ĐỀ</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253691" y="0"/>
            <a:ext cx="8577809" cy="10287000"/>
            <a:chOff x="0" y="0"/>
            <a:chExt cx="2901629" cy="3479800"/>
          </a:xfrm>
        </p:grpSpPr>
        <p:sp>
          <p:nvSpPr>
            <p:cNvPr id="3" name="Freeform 3"/>
            <p:cNvSpPr/>
            <p:nvPr/>
          </p:nvSpPr>
          <p:spPr>
            <a:xfrm>
              <a:off x="0" y="0"/>
              <a:ext cx="2901629" cy="3479800"/>
            </a:xfrm>
            <a:custGeom>
              <a:avLst/>
              <a:gdLst/>
              <a:ahLst/>
              <a:cxnLst/>
              <a:rect l="l" t="t" r="r" b="b"/>
              <a:pathLst>
                <a:path w="2901629" h="3479800">
                  <a:moveTo>
                    <a:pt x="2777169" y="3479800"/>
                  </a:moveTo>
                  <a:lnTo>
                    <a:pt x="124460" y="3479800"/>
                  </a:lnTo>
                  <a:cubicBezTo>
                    <a:pt x="55880" y="3479800"/>
                    <a:pt x="0" y="3423920"/>
                    <a:pt x="0" y="3355340"/>
                  </a:cubicBezTo>
                  <a:lnTo>
                    <a:pt x="0" y="124460"/>
                  </a:lnTo>
                  <a:cubicBezTo>
                    <a:pt x="0" y="55880"/>
                    <a:pt x="55880" y="0"/>
                    <a:pt x="124460" y="0"/>
                  </a:cubicBezTo>
                  <a:lnTo>
                    <a:pt x="2777169" y="0"/>
                  </a:lnTo>
                  <a:cubicBezTo>
                    <a:pt x="2845749" y="0"/>
                    <a:pt x="2901629" y="55880"/>
                    <a:pt x="2901629" y="124460"/>
                  </a:cubicBezTo>
                  <a:lnTo>
                    <a:pt x="2901629" y="3355340"/>
                  </a:lnTo>
                  <a:cubicBezTo>
                    <a:pt x="2901629" y="3423920"/>
                    <a:pt x="2845749" y="3479800"/>
                    <a:pt x="2777169" y="3479800"/>
                  </a:cubicBezTo>
                  <a:close/>
                </a:path>
              </a:pathLst>
            </a:custGeom>
            <a:solidFill>
              <a:srgbClr val="B8D6F6"/>
            </a:solidFill>
          </p:spPr>
        </p:sp>
      </p:grpSp>
      <p:sp>
        <p:nvSpPr>
          <p:cNvPr id="4" name="AutoShape 4"/>
          <p:cNvSpPr/>
          <p:nvPr/>
        </p:nvSpPr>
        <p:spPr>
          <a:xfrm>
            <a:off x="1028700" y="1028700"/>
            <a:ext cx="6492240" cy="0"/>
          </a:xfrm>
          <a:prstGeom prst="line">
            <a:avLst/>
          </a:prstGeom>
          <a:ln w="47625" cap="flat">
            <a:solidFill>
              <a:srgbClr val="000000"/>
            </a:solidFill>
            <a:prstDash val="solid"/>
            <a:headEnd type="none" w="sm" len="sm"/>
            <a:tailEnd type="none" w="sm" len="sm"/>
          </a:ln>
        </p:spPr>
      </p:sp>
      <p:graphicFrame>
        <p:nvGraphicFramePr>
          <p:cNvPr id="5" name="Table 5"/>
          <p:cNvGraphicFramePr>
            <a:graphicFrameLocks noGrp="1"/>
          </p:cNvGraphicFramePr>
          <p:nvPr>
            <p:extLst>
              <p:ext uri="{D42A27DB-BD31-4B8C-83A1-F6EECF244321}">
                <p14:modId xmlns:p14="http://schemas.microsoft.com/office/powerpoint/2010/main" val="3202737100"/>
              </p:ext>
            </p:extLst>
          </p:nvPr>
        </p:nvGraphicFramePr>
        <p:xfrm>
          <a:off x="8647657" y="1323975"/>
          <a:ext cx="9051300" cy="7934325"/>
        </p:xfrm>
        <a:graphic>
          <a:graphicData uri="http://schemas.openxmlformats.org/drawingml/2006/table">
            <a:tbl>
              <a:tblPr/>
              <a:tblGrid>
                <a:gridCol w="3653008">
                  <a:extLst>
                    <a:ext uri="{9D8B030D-6E8A-4147-A177-3AD203B41FA5}">
                      <a16:colId xmlns:a16="http://schemas.microsoft.com/office/drawing/2014/main" val="20000"/>
                    </a:ext>
                  </a:extLst>
                </a:gridCol>
                <a:gridCol w="5398292">
                  <a:extLst>
                    <a:ext uri="{9D8B030D-6E8A-4147-A177-3AD203B41FA5}">
                      <a16:colId xmlns:a16="http://schemas.microsoft.com/office/drawing/2014/main" val="20001"/>
                    </a:ext>
                  </a:extLst>
                </a:gridCol>
              </a:tblGrid>
              <a:tr h="4465453">
                <a:tc>
                  <a:txBody>
                    <a:bodyPr/>
                    <a:lstStyle/>
                    <a:p>
                      <a:pPr algn="l">
                        <a:defRPr/>
                      </a:pPr>
                      <a:r>
                        <a:rPr lang="en-US" sz="2800">
                          <a:solidFill>
                            <a:srgbClr val="000000"/>
                          </a:solidFill>
                          <a:latin typeface="Roboto" panose="02000000000000000000" pitchFamily="2" charset="0"/>
                          <a:ea typeface="Roboto" panose="02000000000000000000" pitchFamily="2" charset="0"/>
                        </a:rPr>
                        <a:t>Quản lý hóa đơn</a:t>
                      </a:r>
                      <a:endParaRPr lang="en-US" sz="2800">
                        <a:latin typeface="Roboto" panose="02000000000000000000" pitchFamily="2" charset="0"/>
                        <a:ea typeface="Roboto" panose="02000000000000000000" pitchFamily="2" charset="0"/>
                      </a:endParaRP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defRPr/>
                      </a:pPr>
                      <a:r>
                        <a:rPr lang="en-US" sz="2800">
                          <a:latin typeface="Roboto" panose="02000000000000000000" pitchFamily="2" charset="0"/>
                          <a:ea typeface="Roboto" panose="02000000000000000000" pitchFamily="2" charset="0"/>
                        </a:rPr>
                        <a:t>-Hóa đơn sẽ chứa tất cả các dich vụ mà khách hàng sử dụng và chứa thời gian mà nhân viên xuất hóa đơn.</a:t>
                      </a:r>
                    </a:p>
                    <a:p>
                      <a:r>
                        <a:rPr lang="en-US" sz="2800">
                          <a:solidFill>
                            <a:srgbClr val="000000"/>
                          </a:solidFill>
                          <a:latin typeface="Roboto" panose="02000000000000000000" pitchFamily="2" charset="0"/>
                          <a:ea typeface="Roboto" panose="02000000000000000000" pitchFamily="2" charset="0"/>
                        </a:rPr>
                        <a:t>-Mỗi hóa đơn sẽ chứa một tên khách hàng sử dụng</a:t>
                      </a: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68872">
                <a:tc>
                  <a:txBody>
                    <a:bodyPr/>
                    <a:lstStyle/>
                    <a:p>
                      <a:pPr algn="l">
                        <a:defRPr/>
                      </a:pPr>
                      <a:r>
                        <a:rPr lang="en-US" sz="2800">
                          <a:solidFill>
                            <a:srgbClr val="000000"/>
                          </a:solidFill>
                          <a:latin typeface="Roboto" panose="02000000000000000000" pitchFamily="2" charset="0"/>
                          <a:ea typeface="Roboto" panose="02000000000000000000" pitchFamily="2" charset="0"/>
                        </a:rPr>
                        <a:t> Quản lý hợp đồng</a:t>
                      </a:r>
                      <a:endParaRPr lang="en-US" sz="2800">
                        <a:latin typeface="Roboto" panose="02000000000000000000" pitchFamily="2" charset="0"/>
                        <a:ea typeface="Roboto" panose="02000000000000000000" pitchFamily="2" charset="0"/>
                      </a:endParaRP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l">
                        <a:defRPr/>
                      </a:pPr>
                      <a:r>
                        <a:rPr lang="en-US" sz="2800">
                          <a:solidFill>
                            <a:srgbClr val="000000"/>
                          </a:solidFill>
                          <a:latin typeface="Roboto" panose="02000000000000000000" pitchFamily="2" charset="0"/>
                          <a:ea typeface="Roboto" panose="02000000000000000000" pitchFamily="2" charset="0"/>
                        </a:rPr>
                        <a:t>Hợp đồng cam kết giữa khách hàng và phòng cho thuê. Trong hợp đồng cần ghi rõ người đại diện ra đăng ký phòng, ngày giờ ký hợp đồng, ngày giờ thuê và trả phòng. </a:t>
                      </a:r>
                      <a:endParaRPr lang="en-US" sz="2800">
                        <a:latin typeface="Roboto" panose="02000000000000000000" pitchFamily="2" charset="0"/>
                        <a:ea typeface="Roboto" panose="02000000000000000000" pitchFamily="2" charset="0"/>
                      </a:endParaRPr>
                    </a:p>
                  </a:txBody>
                  <a:tcP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1234746" y="3830796"/>
            <a:ext cx="5600936" cy="2539683"/>
          </a:xfrm>
          <a:prstGeom prst="rect">
            <a:avLst/>
          </a:prstGeom>
        </p:spPr>
        <p:txBody>
          <a:bodyPr lIns="0" tIns="0" rIns="0" bIns="0" rtlCol="0" anchor="t">
            <a:spAutoFit/>
          </a:bodyPr>
          <a:lstStyle/>
          <a:p>
            <a:pPr marL="0" lvl="0" indent="0">
              <a:lnSpc>
                <a:spcPts val="10107"/>
              </a:lnSpc>
            </a:pPr>
            <a:r>
              <a:rPr lang="en-US" sz="7775">
                <a:solidFill>
                  <a:srgbClr val="0F3256"/>
                </a:solidFill>
                <a:latin typeface="Roboto"/>
              </a:rPr>
              <a:t>III. MÔ TẢ NGHIỆP VỤ</a:t>
            </a:r>
          </a:p>
        </p:txBody>
      </p:sp>
      <p:sp>
        <p:nvSpPr>
          <p:cNvPr id="7" name="TextBox 7"/>
          <p:cNvSpPr txBox="1"/>
          <p:nvPr/>
        </p:nvSpPr>
        <p:spPr>
          <a:xfrm>
            <a:off x="934203" y="445770"/>
            <a:ext cx="4546778"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A. MÔ TẢ CHỦ ĐỀ</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441939" y="1028700"/>
            <a:ext cx="817361" cy="816339"/>
          </a:xfrm>
          <a:prstGeom prst="rect">
            <a:avLst/>
          </a:prstGeom>
        </p:spPr>
      </p:pic>
      <p:sp>
        <p:nvSpPr>
          <p:cNvPr id="3" name="AutoShape 3"/>
          <p:cNvSpPr/>
          <p:nvPr/>
        </p:nvSpPr>
        <p:spPr>
          <a:xfrm rot="5400000">
            <a:off x="3995738" y="5057775"/>
            <a:ext cx="10287000" cy="0"/>
          </a:xfrm>
          <a:prstGeom prst="line">
            <a:avLst/>
          </a:prstGeom>
          <a:ln w="171450" cap="rnd">
            <a:solidFill>
              <a:srgbClr val="C8C8C8"/>
            </a:solidFill>
            <a:prstDash val="solid"/>
            <a:headEnd type="none" w="sm" len="sm"/>
            <a:tailEnd type="none" w="sm" len="sm"/>
          </a:ln>
        </p:spPr>
      </p:sp>
      <p:grpSp>
        <p:nvGrpSpPr>
          <p:cNvPr id="4" name="Group 4"/>
          <p:cNvGrpSpPr/>
          <p:nvPr/>
        </p:nvGrpSpPr>
        <p:grpSpPr>
          <a:xfrm>
            <a:off x="0" y="9310861"/>
            <a:ext cx="18288000" cy="1952277"/>
            <a:chOff x="0" y="0"/>
            <a:chExt cx="6186311" cy="660400"/>
          </a:xfrm>
        </p:grpSpPr>
        <p:sp>
          <p:nvSpPr>
            <p:cNvPr id="5" name="Freeform 5"/>
            <p:cNvSpPr/>
            <p:nvPr/>
          </p:nvSpPr>
          <p:spPr>
            <a:xfrm>
              <a:off x="0" y="0"/>
              <a:ext cx="6186311" cy="660400"/>
            </a:xfrm>
            <a:custGeom>
              <a:avLst/>
              <a:gdLst/>
              <a:ahLst/>
              <a:cxnLst/>
              <a:rect l="l" t="t" r="r" b="b"/>
              <a:pathLst>
                <a:path w="6186311" h="660400">
                  <a:moveTo>
                    <a:pt x="6061851" y="660400"/>
                  </a:moveTo>
                  <a:lnTo>
                    <a:pt x="124460" y="660400"/>
                  </a:lnTo>
                  <a:cubicBezTo>
                    <a:pt x="55880" y="660400"/>
                    <a:pt x="0" y="604520"/>
                    <a:pt x="0" y="535940"/>
                  </a:cubicBezTo>
                  <a:lnTo>
                    <a:pt x="0" y="124460"/>
                  </a:lnTo>
                  <a:cubicBezTo>
                    <a:pt x="0" y="55880"/>
                    <a:pt x="55880" y="0"/>
                    <a:pt x="124460" y="0"/>
                  </a:cubicBezTo>
                  <a:lnTo>
                    <a:pt x="6061851" y="0"/>
                  </a:lnTo>
                  <a:cubicBezTo>
                    <a:pt x="6130431" y="0"/>
                    <a:pt x="6186311" y="55880"/>
                    <a:pt x="6186311" y="124460"/>
                  </a:cubicBezTo>
                  <a:lnTo>
                    <a:pt x="6186311" y="535940"/>
                  </a:lnTo>
                  <a:cubicBezTo>
                    <a:pt x="6186311" y="604520"/>
                    <a:pt x="6130431" y="660400"/>
                    <a:pt x="6061851" y="660400"/>
                  </a:cubicBezTo>
                  <a:close/>
                </a:path>
              </a:pathLst>
            </a:custGeom>
            <a:solidFill>
              <a:srgbClr val="B8D6F6"/>
            </a:solidFill>
          </p:spPr>
        </p:sp>
      </p:grpSp>
      <p:pic>
        <p:nvPicPr>
          <p:cNvPr id="6" name="Picture 6"/>
          <p:cNvPicPr>
            <a:picLocks noChangeAspect="1"/>
          </p:cNvPicPr>
          <p:nvPr/>
        </p:nvPicPr>
        <p:blipFill>
          <a:blip r:embed="rId3"/>
          <a:srcRect/>
          <a:stretch>
            <a:fillRect/>
          </a:stretch>
        </p:blipFill>
        <p:spPr>
          <a:xfrm>
            <a:off x="934203" y="1306665"/>
            <a:ext cx="4796453" cy="1618803"/>
          </a:xfrm>
          <a:prstGeom prst="rect">
            <a:avLst/>
          </a:prstGeom>
        </p:spPr>
      </p:pic>
      <p:sp>
        <p:nvSpPr>
          <p:cNvPr id="7" name="TextBox 7"/>
          <p:cNvSpPr txBox="1"/>
          <p:nvPr/>
        </p:nvSpPr>
        <p:spPr>
          <a:xfrm>
            <a:off x="1460676" y="1804493"/>
            <a:ext cx="3743507"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IV. Chức năng</a:t>
            </a:r>
          </a:p>
        </p:txBody>
      </p:sp>
      <p:sp>
        <p:nvSpPr>
          <p:cNvPr id="8" name="AutoShape 8"/>
          <p:cNvSpPr/>
          <p:nvPr/>
        </p:nvSpPr>
        <p:spPr>
          <a:xfrm>
            <a:off x="1028700" y="1028700"/>
            <a:ext cx="6492240" cy="0"/>
          </a:xfrm>
          <a:prstGeom prst="line">
            <a:avLst/>
          </a:prstGeom>
          <a:ln w="47625" cap="flat">
            <a:solidFill>
              <a:srgbClr val="000000"/>
            </a:solidFill>
            <a:prstDash val="solid"/>
            <a:headEnd type="none" w="sm" len="sm"/>
            <a:tailEnd type="none" w="sm" len="sm"/>
          </a:ln>
        </p:spPr>
      </p:sp>
      <p:sp>
        <p:nvSpPr>
          <p:cNvPr id="9" name="TextBox 9"/>
          <p:cNvSpPr txBox="1"/>
          <p:nvPr/>
        </p:nvSpPr>
        <p:spPr>
          <a:xfrm>
            <a:off x="934203" y="445770"/>
            <a:ext cx="4546778" cy="582930"/>
          </a:xfrm>
          <a:prstGeom prst="rect">
            <a:avLst/>
          </a:prstGeom>
        </p:spPr>
        <p:txBody>
          <a:bodyPr lIns="0" tIns="0" rIns="0" bIns="0" rtlCol="0" anchor="t">
            <a:spAutoFit/>
          </a:bodyPr>
          <a:lstStyle/>
          <a:p>
            <a:pPr marL="0" lvl="0" indent="0" algn="ctr">
              <a:lnSpc>
                <a:spcPts val="4680"/>
              </a:lnSpc>
            </a:pPr>
            <a:r>
              <a:rPr lang="en-US" sz="3600">
                <a:solidFill>
                  <a:srgbClr val="0F3256"/>
                </a:solidFill>
                <a:latin typeface="Roboto"/>
              </a:rPr>
              <a:t>A. MÔ TẢ CHỦ ĐỀ</a:t>
            </a:r>
          </a:p>
        </p:txBody>
      </p:sp>
      <p:sp>
        <p:nvSpPr>
          <p:cNvPr id="10" name="TextBox 10"/>
          <p:cNvSpPr txBox="1"/>
          <p:nvPr/>
        </p:nvSpPr>
        <p:spPr>
          <a:xfrm>
            <a:off x="1028700" y="3125493"/>
            <a:ext cx="8209797" cy="5948680"/>
          </a:xfrm>
          <a:prstGeom prst="rect">
            <a:avLst/>
          </a:prstGeom>
        </p:spPr>
        <p:txBody>
          <a:bodyPr lIns="0" tIns="0" rIns="0" bIns="0" rtlCol="0" anchor="t">
            <a:spAutoFit/>
          </a:bodyPr>
          <a:lstStyle/>
          <a:p>
            <a:pPr>
              <a:lnSpc>
                <a:spcPts val="3919"/>
              </a:lnSpc>
              <a:spcBef>
                <a:spcPct val="0"/>
              </a:spcBef>
            </a:pPr>
            <a:r>
              <a:rPr lang="en-US" sz="2799">
                <a:solidFill>
                  <a:srgbClr val="0F3256"/>
                </a:solidFill>
                <a:latin typeface="Roboto"/>
              </a:rPr>
              <a:t>1. Liệt kê các phòng trống hiện tại</a:t>
            </a:r>
          </a:p>
          <a:p>
            <a:pPr>
              <a:lnSpc>
                <a:spcPts val="3919"/>
              </a:lnSpc>
              <a:spcBef>
                <a:spcPct val="0"/>
              </a:spcBef>
            </a:pPr>
            <a:r>
              <a:rPr lang="en-US" sz="2799" b="1">
                <a:solidFill>
                  <a:srgbClr val="0F3256"/>
                </a:solidFill>
                <a:latin typeface="Roboto"/>
              </a:rPr>
              <a:t>2</a:t>
            </a:r>
            <a:r>
              <a:rPr lang="en-US" sz="2799">
                <a:solidFill>
                  <a:srgbClr val="0F3256"/>
                </a:solidFill>
                <a:latin typeface="Roboto"/>
              </a:rPr>
              <a:t>. </a:t>
            </a:r>
            <a:r>
              <a:rPr lang="en-US" sz="2799" b="1">
                <a:solidFill>
                  <a:srgbClr val="0F3256"/>
                </a:solidFill>
                <a:latin typeface="Roboto"/>
              </a:rPr>
              <a:t>Liệt kê các phòng đang thuê hiện tại</a:t>
            </a:r>
          </a:p>
          <a:p>
            <a:pPr>
              <a:lnSpc>
                <a:spcPts val="3919"/>
              </a:lnSpc>
              <a:spcBef>
                <a:spcPct val="0"/>
              </a:spcBef>
            </a:pPr>
            <a:r>
              <a:rPr lang="en-US" sz="2799" b="1">
                <a:solidFill>
                  <a:srgbClr val="0F3256"/>
                </a:solidFill>
                <a:latin typeface="Roboto"/>
              </a:rPr>
              <a:t>3. Liệt kê các dịch vụ mà khách hàng đã sử dụng</a:t>
            </a:r>
          </a:p>
          <a:p>
            <a:pPr>
              <a:lnSpc>
                <a:spcPts val="3919"/>
              </a:lnSpc>
              <a:spcBef>
                <a:spcPct val="0"/>
              </a:spcBef>
            </a:pPr>
            <a:r>
              <a:rPr lang="en-US" sz="2799">
                <a:solidFill>
                  <a:srgbClr val="0F3256"/>
                </a:solidFill>
                <a:latin typeface="Roboto"/>
              </a:rPr>
              <a:t>4. Liệt kê thông tin khách của phòng id A trong </a:t>
            </a:r>
          </a:p>
          <a:p>
            <a:pPr>
              <a:lnSpc>
                <a:spcPts val="3919"/>
              </a:lnSpc>
              <a:spcBef>
                <a:spcPct val="0"/>
              </a:spcBef>
            </a:pPr>
            <a:r>
              <a:rPr lang="en-US" sz="2799">
                <a:solidFill>
                  <a:srgbClr val="0F3256"/>
                </a:solidFill>
                <a:latin typeface="Roboto"/>
              </a:rPr>
              <a:t>5. Liệt kê doanh thu từ dịch vụ theo ngày.</a:t>
            </a:r>
          </a:p>
          <a:p>
            <a:pPr>
              <a:lnSpc>
                <a:spcPts val="3919"/>
              </a:lnSpc>
              <a:spcBef>
                <a:spcPct val="0"/>
              </a:spcBef>
            </a:pPr>
            <a:r>
              <a:rPr lang="en-US" sz="2799">
                <a:solidFill>
                  <a:srgbClr val="0F3256"/>
                </a:solidFill>
                <a:latin typeface="Roboto"/>
              </a:rPr>
              <a:t>6</a:t>
            </a:r>
            <a:r>
              <a:rPr lang="en-US" sz="2799" b="1">
                <a:solidFill>
                  <a:srgbClr val="0F3256"/>
                </a:solidFill>
                <a:latin typeface="Roboto"/>
              </a:rPr>
              <a:t>. Tính doanh thu phòng theo tháng </a:t>
            </a:r>
          </a:p>
          <a:p>
            <a:pPr>
              <a:lnSpc>
                <a:spcPts val="3919"/>
              </a:lnSpc>
              <a:spcBef>
                <a:spcPct val="0"/>
              </a:spcBef>
            </a:pPr>
            <a:r>
              <a:rPr lang="en-US" sz="2799">
                <a:solidFill>
                  <a:srgbClr val="0F3256"/>
                </a:solidFill>
                <a:latin typeface="Roboto"/>
              </a:rPr>
              <a:t>7. Liệt kê dịch vụ đã được sử dụng trong ngày </a:t>
            </a:r>
          </a:p>
          <a:p>
            <a:pPr>
              <a:lnSpc>
                <a:spcPts val="3919"/>
              </a:lnSpc>
              <a:spcBef>
                <a:spcPct val="0"/>
              </a:spcBef>
            </a:pPr>
            <a:r>
              <a:rPr lang="en-US" sz="2799">
                <a:solidFill>
                  <a:srgbClr val="0F3256"/>
                </a:solidFill>
                <a:latin typeface="Roboto"/>
              </a:rPr>
              <a:t>8. Liệt kê khách hàng trong tháng 7/2022</a:t>
            </a:r>
          </a:p>
          <a:p>
            <a:pPr>
              <a:lnSpc>
                <a:spcPts val="3919"/>
              </a:lnSpc>
              <a:spcBef>
                <a:spcPct val="0"/>
              </a:spcBef>
            </a:pPr>
            <a:r>
              <a:rPr lang="en-US" sz="2799">
                <a:solidFill>
                  <a:srgbClr val="0F3256"/>
                </a:solidFill>
                <a:latin typeface="Roboto"/>
              </a:rPr>
              <a:t>9. Liệt kê khách hàng chưa sử dụng dịch vụ nào </a:t>
            </a:r>
          </a:p>
          <a:p>
            <a:pPr>
              <a:lnSpc>
                <a:spcPts val="3919"/>
              </a:lnSpc>
              <a:spcBef>
                <a:spcPct val="0"/>
              </a:spcBef>
            </a:pPr>
            <a:r>
              <a:rPr lang="en-US" sz="2799">
                <a:solidFill>
                  <a:srgbClr val="0F3256"/>
                </a:solidFill>
                <a:latin typeface="Roboto"/>
              </a:rPr>
              <a:t>10. Liệt kê dịch vụ đã sử dụng của khách hàng A </a:t>
            </a:r>
          </a:p>
          <a:p>
            <a:pPr>
              <a:lnSpc>
                <a:spcPts val="3919"/>
              </a:lnSpc>
              <a:spcBef>
                <a:spcPct val="0"/>
              </a:spcBef>
            </a:pPr>
            <a:r>
              <a:rPr lang="en-US" sz="2799" b="1">
                <a:solidFill>
                  <a:srgbClr val="0F3256"/>
                </a:solidFill>
                <a:latin typeface="Roboto"/>
              </a:rPr>
              <a:t>11. Tính tổng số tiền khách hàng phải trả</a:t>
            </a:r>
          </a:p>
          <a:p>
            <a:pPr>
              <a:lnSpc>
                <a:spcPts val="3919"/>
              </a:lnSpc>
              <a:spcBef>
                <a:spcPct val="0"/>
              </a:spcBef>
            </a:pPr>
            <a:endParaRPr lang="en-US" sz="2799">
              <a:solidFill>
                <a:srgbClr val="0F3256"/>
              </a:solidFill>
              <a:latin typeface="Roboto"/>
            </a:endParaRPr>
          </a:p>
        </p:txBody>
      </p:sp>
      <p:sp>
        <p:nvSpPr>
          <p:cNvPr id="11" name="TextBox 11"/>
          <p:cNvSpPr txBox="1"/>
          <p:nvPr/>
        </p:nvSpPr>
        <p:spPr>
          <a:xfrm>
            <a:off x="9532679" y="3125493"/>
            <a:ext cx="8755321" cy="4958080"/>
          </a:xfrm>
          <a:prstGeom prst="rect">
            <a:avLst/>
          </a:prstGeom>
        </p:spPr>
        <p:txBody>
          <a:bodyPr lIns="0" tIns="0" rIns="0" bIns="0" rtlCol="0" anchor="t">
            <a:spAutoFit/>
          </a:bodyPr>
          <a:lstStyle/>
          <a:p>
            <a:pPr>
              <a:lnSpc>
                <a:spcPts val="3919"/>
              </a:lnSpc>
              <a:spcBef>
                <a:spcPct val="0"/>
              </a:spcBef>
            </a:pPr>
            <a:r>
              <a:rPr lang="en-US" sz="2799">
                <a:solidFill>
                  <a:srgbClr val="0F3256"/>
                </a:solidFill>
                <a:latin typeface="Roboto"/>
              </a:rPr>
              <a:t>12. Đưa ra thời gian đặt – trả phòng của khách tên A </a:t>
            </a:r>
          </a:p>
          <a:p>
            <a:pPr>
              <a:lnSpc>
                <a:spcPts val="3919"/>
              </a:lnSpc>
              <a:spcBef>
                <a:spcPct val="0"/>
              </a:spcBef>
            </a:pPr>
            <a:r>
              <a:rPr lang="en-US" sz="2799">
                <a:solidFill>
                  <a:srgbClr val="0F3256"/>
                </a:solidFill>
                <a:latin typeface="Roboto"/>
              </a:rPr>
              <a:t>13. Đưa ra giá cả các dịch vụ khách sạn có </a:t>
            </a:r>
          </a:p>
          <a:p>
            <a:pPr>
              <a:lnSpc>
                <a:spcPts val="3919"/>
              </a:lnSpc>
              <a:spcBef>
                <a:spcPct val="0"/>
              </a:spcBef>
            </a:pPr>
            <a:r>
              <a:rPr lang="en-US" sz="2799">
                <a:solidFill>
                  <a:srgbClr val="0F3256"/>
                </a:solidFill>
                <a:latin typeface="Roboto"/>
              </a:rPr>
              <a:t>14. Đưa ra tổng chi phí hóa đơn dịch vụ</a:t>
            </a:r>
          </a:p>
          <a:p>
            <a:pPr>
              <a:lnSpc>
                <a:spcPts val="3919"/>
              </a:lnSpc>
              <a:spcBef>
                <a:spcPct val="0"/>
              </a:spcBef>
            </a:pPr>
            <a:r>
              <a:rPr lang="en-US" sz="2799">
                <a:solidFill>
                  <a:srgbClr val="0F3256"/>
                </a:solidFill>
                <a:latin typeface="Roboto"/>
              </a:rPr>
              <a:t>15. Đưa ra số lượng khách là nam</a:t>
            </a:r>
          </a:p>
          <a:p>
            <a:pPr>
              <a:lnSpc>
                <a:spcPts val="3919"/>
              </a:lnSpc>
              <a:spcBef>
                <a:spcPct val="0"/>
              </a:spcBef>
            </a:pPr>
            <a:r>
              <a:rPr lang="en-US" sz="2799">
                <a:solidFill>
                  <a:srgbClr val="0F3256"/>
                </a:solidFill>
                <a:latin typeface="Roboto"/>
              </a:rPr>
              <a:t>16. Đưa ra số lượng khách là nữ</a:t>
            </a:r>
          </a:p>
          <a:p>
            <a:pPr>
              <a:lnSpc>
                <a:spcPts val="3919"/>
              </a:lnSpc>
              <a:spcBef>
                <a:spcPct val="0"/>
              </a:spcBef>
            </a:pPr>
            <a:r>
              <a:rPr lang="en-US" sz="2799">
                <a:solidFill>
                  <a:srgbClr val="0F3256"/>
                </a:solidFill>
                <a:latin typeface="Roboto"/>
              </a:rPr>
              <a:t>17. Đưa ra danh sách khách hàng sử dụng dịch vụ A</a:t>
            </a:r>
          </a:p>
          <a:p>
            <a:pPr>
              <a:lnSpc>
                <a:spcPts val="3919"/>
              </a:lnSpc>
              <a:spcBef>
                <a:spcPct val="0"/>
              </a:spcBef>
            </a:pPr>
            <a:r>
              <a:rPr lang="en-US" sz="2799" b="1">
                <a:solidFill>
                  <a:srgbClr val="0F3256"/>
                </a:solidFill>
                <a:latin typeface="Roboto"/>
              </a:rPr>
              <a:t>18. Đưa ra dịch vụ có số lượng sử dụng nhiều nhất</a:t>
            </a:r>
          </a:p>
          <a:p>
            <a:pPr>
              <a:lnSpc>
                <a:spcPts val="3919"/>
              </a:lnSpc>
              <a:spcBef>
                <a:spcPct val="0"/>
              </a:spcBef>
            </a:pPr>
            <a:r>
              <a:rPr lang="en-US" sz="2799">
                <a:solidFill>
                  <a:srgbClr val="0F3256"/>
                </a:solidFill>
                <a:latin typeface="Roboto"/>
              </a:rPr>
              <a:t>19. Đưa ra loại phòng được yêu thích nhất</a:t>
            </a:r>
          </a:p>
          <a:p>
            <a:pPr>
              <a:lnSpc>
                <a:spcPts val="3919"/>
              </a:lnSpc>
              <a:spcBef>
                <a:spcPct val="0"/>
              </a:spcBef>
            </a:pPr>
            <a:r>
              <a:rPr lang="en-US" sz="2799" b="1">
                <a:solidFill>
                  <a:srgbClr val="0F3256"/>
                </a:solidFill>
                <a:latin typeface="Roboto"/>
              </a:rPr>
              <a:t>20. Đưa ra tần số sử dụng dịch vụ trong tháng A sắp xếp theo thứ tự giảm dần( tất cả dịch vụ)</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TotalTime>
  <Words>1488</Words>
  <Application>Microsoft Office PowerPoint</Application>
  <PresentationFormat>Tùy chỉnh</PresentationFormat>
  <Paragraphs>169</Paragraphs>
  <Slides>25</Slides>
  <Notes>0</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25</vt:i4>
      </vt:variant>
    </vt:vector>
  </HeadingPairs>
  <TitlesOfParts>
    <vt:vector size="30" baseType="lpstr">
      <vt:lpstr>Roboto Bold</vt:lpstr>
      <vt:lpstr>Roboto</vt:lpstr>
      <vt:lpstr>Arial</vt:lpstr>
      <vt:lpstr>Calibri</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Trắng Rõ ràng Quảng cáo kỹ thuật số Đề xuất Nhiệm vụ và Mục tiêu Bản thuyết trình</dc:title>
  <cp:lastModifiedBy>Phan The Anh 20204941</cp:lastModifiedBy>
  <cp:revision>6</cp:revision>
  <dcterms:created xsi:type="dcterms:W3CDTF">2006-08-16T00:00:00Z</dcterms:created>
  <dcterms:modified xsi:type="dcterms:W3CDTF">2022-07-28T08:39:05Z</dcterms:modified>
  <dc:identifier>DAFHkuKmQ04</dc:identifier>
</cp:coreProperties>
</file>